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62"/>
  </p:notesMasterIdLst>
  <p:handoutMasterIdLst>
    <p:handoutMasterId r:id="rId63"/>
  </p:handoutMasterIdLst>
  <p:sldIdLst>
    <p:sldId id="319" r:id="rId2"/>
    <p:sldId id="324" r:id="rId3"/>
    <p:sldId id="422" r:id="rId4"/>
    <p:sldId id="306" r:id="rId5"/>
    <p:sldId id="308" r:id="rId6"/>
    <p:sldId id="309" r:id="rId7"/>
    <p:sldId id="310" r:id="rId8"/>
    <p:sldId id="311" r:id="rId9"/>
    <p:sldId id="312" r:id="rId10"/>
    <p:sldId id="423" r:id="rId11"/>
    <p:sldId id="313" r:id="rId12"/>
    <p:sldId id="325" r:id="rId13"/>
    <p:sldId id="393" r:id="rId14"/>
    <p:sldId id="392" r:id="rId15"/>
    <p:sldId id="399" r:id="rId16"/>
    <p:sldId id="400" r:id="rId17"/>
    <p:sldId id="401" r:id="rId18"/>
    <p:sldId id="402" r:id="rId19"/>
    <p:sldId id="328" r:id="rId20"/>
    <p:sldId id="261" r:id="rId21"/>
    <p:sldId id="262" r:id="rId22"/>
    <p:sldId id="439" r:id="rId23"/>
    <p:sldId id="440" r:id="rId24"/>
    <p:sldId id="263" r:id="rId25"/>
    <p:sldId id="419" r:id="rId26"/>
    <p:sldId id="424" r:id="rId27"/>
    <p:sldId id="425" r:id="rId28"/>
    <p:sldId id="421" r:id="rId29"/>
    <p:sldId id="420" r:id="rId30"/>
    <p:sldId id="426" r:id="rId31"/>
    <p:sldId id="429" r:id="rId32"/>
    <p:sldId id="427" r:id="rId33"/>
    <p:sldId id="430" r:id="rId34"/>
    <p:sldId id="428" r:id="rId35"/>
    <p:sldId id="438" r:id="rId36"/>
    <p:sldId id="418" r:id="rId37"/>
    <p:sldId id="266" r:id="rId38"/>
    <p:sldId id="270" r:id="rId39"/>
    <p:sldId id="437" r:id="rId40"/>
    <p:sldId id="435" r:id="rId41"/>
    <p:sldId id="436" r:id="rId42"/>
    <p:sldId id="271" r:id="rId43"/>
    <p:sldId id="288" r:id="rId44"/>
    <p:sldId id="289" r:id="rId45"/>
    <p:sldId id="292" r:id="rId46"/>
    <p:sldId id="395" r:id="rId47"/>
    <p:sldId id="396" r:id="rId48"/>
    <p:sldId id="412" r:id="rId49"/>
    <p:sldId id="413" r:id="rId50"/>
    <p:sldId id="398" r:id="rId51"/>
    <p:sldId id="326" r:id="rId52"/>
    <p:sldId id="434" r:id="rId53"/>
    <p:sldId id="403" r:id="rId54"/>
    <p:sldId id="405" r:id="rId55"/>
    <p:sldId id="406" r:id="rId56"/>
    <p:sldId id="407" r:id="rId57"/>
    <p:sldId id="408" r:id="rId58"/>
    <p:sldId id="409" r:id="rId59"/>
    <p:sldId id="410" r:id="rId60"/>
    <p:sldId id="411" r:id="rId61"/>
  </p:sldIdLst>
  <p:sldSz cx="9144000" cy="6858000" type="screen4x3"/>
  <p:notesSz cx="10234613" cy="7099300"/>
  <p:defaultTextStyle>
    <a:defPPr>
      <a:defRPr lang="zh-CN"/>
    </a:defPPr>
    <a:lvl1pPr algn="l" rtl="0" eaLnBrk="0" fontAlgn="base" hangingPunct="0">
      <a:spcBef>
        <a:spcPct val="0"/>
      </a:spcBef>
      <a:spcAft>
        <a:spcPct val="0"/>
      </a:spcAft>
      <a:defRPr sz="2400" b="1" kern="1200">
        <a:solidFill>
          <a:schemeClr val="tx1"/>
        </a:solidFill>
        <a:latin typeface="Garamond" panose="02020404030301010803" pitchFamily="18"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Garamond" panose="02020404030301010803"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Garamond" panose="02020404030301010803"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Garamond" panose="02020404030301010803"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Garamond" panose="02020404030301010803"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Garamond" panose="02020404030301010803"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Garamond" panose="02020404030301010803"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Garamond" panose="02020404030301010803"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Garamond" panose="02020404030301010803"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2929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022" autoAdjust="0"/>
  </p:normalViewPr>
  <p:slideViewPr>
    <p:cSldViewPr>
      <p:cViewPr varScale="1">
        <p:scale>
          <a:sx n="70" d="100"/>
          <a:sy n="70" d="100"/>
        </p:scale>
        <p:origin x="18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png"/><Relationship Id="rId4"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image" Target="../media/image44.wmf"/><Relationship Id="rId4"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6.wmf"/><Relationship Id="rId4"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8.wmf"/><Relationship Id="rId7" Type="http://schemas.openxmlformats.org/officeDocument/2006/relationships/image" Target="../media/image10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image" Target="../media/image128.wmf"/><Relationship Id="rId3" Type="http://schemas.openxmlformats.org/officeDocument/2006/relationships/image" Target="../media/image132.wmf"/><Relationship Id="rId7" Type="http://schemas.openxmlformats.org/officeDocument/2006/relationships/image" Target="../media/image136.wmf"/><Relationship Id="rId12" Type="http://schemas.openxmlformats.org/officeDocument/2006/relationships/image" Target="../media/image141.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11" Type="http://schemas.openxmlformats.org/officeDocument/2006/relationships/image" Target="../media/image140.wmf"/><Relationship Id="rId5" Type="http://schemas.openxmlformats.org/officeDocument/2006/relationships/image" Target="../media/image134.wmf"/><Relationship Id="rId10" Type="http://schemas.openxmlformats.org/officeDocument/2006/relationships/image" Target="../media/image139.wmf"/><Relationship Id="rId4" Type="http://schemas.openxmlformats.org/officeDocument/2006/relationships/image" Target="../media/image133.wmf"/><Relationship Id="rId9" Type="http://schemas.openxmlformats.org/officeDocument/2006/relationships/image" Target="../media/image13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3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C413B7C-DFA5-4C8B-9CBB-758A2F6FAB42}"/>
              </a:ext>
            </a:extLst>
          </p:cNvPr>
          <p:cNvSpPr>
            <a:spLocks noGrp="1"/>
          </p:cNvSpPr>
          <p:nvPr>
            <p:ph type="hdr" sz="quarter"/>
          </p:nvPr>
        </p:nvSpPr>
        <p:spPr>
          <a:xfrm>
            <a:off x="0" y="0"/>
            <a:ext cx="4435475" cy="354013"/>
          </a:xfrm>
          <a:prstGeom prst="rect">
            <a:avLst/>
          </a:prstGeom>
        </p:spPr>
        <p:txBody>
          <a:bodyPr vert="horz" lIns="91440" tIns="45720" rIns="91440" bIns="45720" rtlCol="0"/>
          <a:lstStyle>
            <a:lvl1pPr algn="l" eaLnBrk="1" hangingPunct="1">
              <a:buFontTx/>
              <a:buNone/>
              <a:defRPr sz="1200"/>
            </a:lvl1pPr>
          </a:lstStyle>
          <a:p>
            <a:pPr>
              <a:defRPr/>
            </a:pPr>
            <a:endParaRPr lang="zh-CN" altLang="en-US"/>
          </a:p>
        </p:txBody>
      </p:sp>
      <p:sp>
        <p:nvSpPr>
          <p:cNvPr id="3" name="日期占位符 2">
            <a:extLst>
              <a:ext uri="{FF2B5EF4-FFF2-40B4-BE49-F238E27FC236}">
                <a16:creationId xmlns:a16="http://schemas.microsoft.com/office/drawing/2014/main" id="{F657293D-775E-4423-A770-EF5B384547E0}"/>
              </a:ext>
            </a:extLst>
          </p:cNvPr>
          <p:cNvSpPr>
            <a:spLocks noGrp="1"/>
          </p:cNvSpPr>
          <p:nvPr>
            <p:ph type="dt" sz="quarter" idx="1"/>
          </p:nvPr>
        </p:nvSpPr>
        <p:spPr>
          <a:xfrm>
            <a:off x="5797550" y="0"/>
            <a:ext cx="4435475" cy="354013"/>
          </a:xfrm>
          <a:prstGeom prst="rect">
            <a:avLst/>
          </a:prstGeom>
        </p:spPr>
        <p:txBody>
          <a:bodyPr vert="horz" lIns="91440" tIns="45720" rIns="91440" bIns="45720" rtlCol="0"/>
          <a:lstStyle>
            <a:lvl1pPr algn="r" eaLnBrk="1" hangingPunct="1">
              <a:buFontTx/>
              <a:buNone/>
              <a:defRPr sz="1200"/>
            </a:lvl1pPr>
          </a:lstStyle>
          <a:p>
            <a:pPr>
              <a:defRPr/>
            </a:pPr>
            <a:endParaRPr lang="zh-CN" altLang="en-US"/>
          </a:p>
        </p:txBody>
      </p:sp>
      <p:sp>
        <p:nvSpPr>
          <p:cNvPr id="4" name="页脚占位符 3">
            <a:extLst>
              <a:ext uri="{FF2B5EF4-FFF2-40B4-BE49-F238E27FC236}">
                <a16:creationId xmlns:a16="http://schemas.microsoft.com/office/drawing/2014/main" id="{F8A4A4DC-3018-4C4E-A40E-36B5DBDEC9F8}"/>
              </a:ext>
            </a:extLst>
          </p:cNvPr>
          <p:cNvSpPr>
            <a:spLocks noGrp="1"/>
          </p:cNvSpPr>
          <p:nvPr>
            <p:ph type="ftr" sz="quarter" idx="2"/>
          </p:nvPr>
        </p:nvSpPr>
        <p:spPr>
          <a:xfrm>
            <a:off x="0" y="6743700"/>
            <a:ext cx="4435475" cy="354013"/>
          </a:xfrm>
          <a:prstGeom prst="rect">
            <a:avLst/>
          </a:prstGeom>
        </p:spPr>
        <p:txBody>
          <a:bodyPr vert="horz" lIns="91440" tIns="45720" rIns="91440" bIns="45720" rtlCol="0" anchor="b"/>
          <a:lstStyle>
            <a:lvl1pPr algn="l" eaLnBrk="1" hangingPunct="1">
              <a:buFontTx/>
              <a:buNone/>
              <a:defRPr sz="1200"/>
            </a:lvl1pPr>
          </a:lstStyle>
          <a:p>
            <a:pPr>
              <a:defRPr/>
            </a:pPr>
            <a:endParaRPr lang="zh-CN" altLang="en-US"/>
          </a:p>
        </p:txBody>
      </p:sp>
      <p:sp>
        <p:nvSpPr>
          <p:cNvPr id="5" name="灯片编号占位符 4">
            <a:extLst>
              <a:ext uri="{FF2B5EF4-FFF2-40B4-BE49-F238E27FC236}">
                <a16:creationId xmlns:a16="http://schemas.microsoft.com/office/drawing/2014/main" id="{B17E44C4-9F7A-4F7F-8146-E84EC946C232}"/>
              </a:ext>
            </a:extLst>
          </p:cNvPr>
          <p:cNvSpPr>
            <a:spLocks noGrp="1"/>
          </p:cNvSpPr>
          <p:nvPr>
            <p:ph type="sldNum" sz="quarter" idx="3"/>
          </p:nvPr>
        </p:nvSpPr>
        <p:spPr>
          <a:xfrm>
            <a:off x="5797550" y="6743700"/>
            <a:ext cx="4435475" cy="354013"/>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cs typeface="+mn-ea"/>
              </a:defRPr>
            </a:lvl1pPr>
          </a:lstStyle>
          <a:p>
            <a:pPr>
              <a:defRPr/>
            </a:pPr>
            <a:fld id="{9D577FBC-5E6F-4519-807D-E50FC727A517}"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CEF51A9-36B2-4BC6-9F25-9ED07A9E486A}"/>
              </a:ext>
            </a:extLst>
          </p:cNvPr>
          <p:cNvSpPr>
            <a:spLocks noGrp="1"/>
          </p:cNvSpPr>
          <p:nvPr>
            <p:ph type="hdr" sz="quarter"/>
          </p:nvPr>
        </p:nvSpPr>
        <p:spPr>
          <a:xfrm>
            <a:off x="0" y="0"/>
            <a:ext cx="6618288" cy="276225"/>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a:defRPr/>
            </a:pPr>
            <a:endParaRPr lang="zh-CN" altLang="en-US"/>
          </a:p>
        </p:txBody>
      </p:sp>
      <p:sp>
        <p:nvSpPr>
          <p:cNvPr id="3" name="日期占位符 2">
            <a:extLst>
              <a:ext uri="{FF2B5EF4-FFF2-40B4-BE49-F238E27FC236}">
                <a16:creationId xmlns:a16="http://schemas.microsoft.com/office/drawing/2014/main" id="{64E1EABD-103B-4D3F-AC45-D8A02B9DC18B}"/>
              </a:ext>
            </a:extLst>
          </p:cNvPr>
          <p:cNvSpPr>
            <a:spLocks noGrp="1"/>
          </p:cNvSpPr>
          <p:nvPr>
            <p:ph type="dt" idx="1"/>
          </p:nvPr>
        </p:nvSpPr>
        <p:spPr>
          <a:xfrm>
            <a:off x="8651875" y="0"/>
            <a:ext cx="6619875" cy="276225"/>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a:defRPr/>
            </a:pPr>
            <a:fld id="{76D95438-E875-4489-9E5C-E05D43B06D88}" type="datetimeFigureOut">
              <a:rPr lang="zh-CN" altLang="en-US"/>
              <a:pPr>
                <a:defRPr/>
              </a:pPr>
              <a:t>2019/3/5</a:t>
            </a:fld>
            <a:endParaRPr lang="zh-CN" altLang="en-US">
              <a:cs typeface="+mn-cs"/>
            </a:endParaRPr>
          </a:p>
        </p:txBody>
      </p:sp>
      <p:sp>
        <p:nvSpPr>
          <p:cNvPr id="16388" name="幻灯片图像占位符 3">
            <a:extLst>
              <a:ext uri="{FF2B5EF4-FFF2-40B4-BE49-F238E27FC236}">
                <a16:creationId xmlns:a16="http://schemas.microsoft.com/office/drawing/2014/main" id="{E8752463-0DC3-4493-AABE-ABCE13FD8C64}"/>
              </a:ext>
            </a:extLst>
          </p:cNvPr>
          <p:cNvSpPr>
            <a:spLocks noGrp="1" noRot="1" noChangeAspect="1" noChangeArrowheads="1"/>
          </p:cNvSpPr>
          <p:nvPr>
            <p:ph type="sldImg" idx="4294967295"/>
          </p:nvPr>
        </p:nvSpPr>
        <p:spPr bwMode="auto">
          <a:xfrm>
            <a:off x="5983288" y="688975"/>
            <a:ext cx="3308350" cy="186055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a:extLst>
              <a:ext uri="{FF2B5EF4-FFF2-40B4-BE49-F238E27FC236}">
                <a16:creationId xmlns:a16="http://schemas.microsoft.com/office/drawing/2014/main" id="{4F8FEE1A-36E7-47F9-9FF4-D39298ABD2E7}"/>
              </a:ext>
            </a:extLst>
          </p:cNvPr>
          <p:cNvSpPr>
            <a:spLocks noGrp="1" noChangeArrowheads="1"/>
          </p:cNvSpPr>
          <p:nvPr>
            <p:ph type="body" sz="quarter" idx="4294967295"/>
          </p:nvPr>
        </p:nvSpPr>
        <p:spPr bwMode="auto">
          <a:xfrm>
            <a:off x="1527175" y="2652713"/>
            <a:ext cx="1222057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E40C2D6-0B5C-4584-9226-89C02466A9AC}"/>
              </a:ext>
            </a:extLst>
          </p:cNvPr>
          <p:cNvSpPr>
            <a:spLocks noGrp="1"/>
          </p:cNvSpPr>
          <p:nvPr>
            <p:ph type="ftr" sz="quarter" idx="4"/>
          </p:nvPr>
        </p:nvSpPr>
        <p:spPr>
          <a:xfrm>
            <a:off x="0" y="5235575"/>
            <a:ext cx="6618288" cy="276225"/>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a:defRPr/>
            </a:pPr>
            <a:endParaRPr lang="zh-CN" altLang="en-US"/>
          </a:p>
        </p:txBody>
      </p:sp>
      <p:sp>
        <p:nvSpPr>
          <p:cNvPr id="7" name="灯片编号占位符 6">
            <a:extLst>
              <a:ext uri="{FF2B5EF4-FFF2-40B4-BE49-F238E27FC236}">
                <a16:creationId xmlns:a16="http://schemas.microsoft.com/office/drawing/2014/main" id="{1C327A9E-B839-4FC0-8877-5D2CCA360145}"/>
              </a:ext>
            </a:extLst>
          </p:cNvPr>
          <p:cNvSpPr>
            <a:spLocks noGrp="1"/>
          </p:cNvSpPr>
          <p:nvPr>
            <p:ph type="sldNum" sz="quarter" idx="5"/>
          </p:nvPr>
        </p:nvSpPr>
        <p:spPr>
          <a:xfrm>
            <a:off x="8651875" y="5235575"/>
            <a:ext cx="6619875" cy="276225"/>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cs typeface="+mn-ea"/>
              </a:defRPr>
            </a:lvl1pPr>
          </a:lstStyle>
          <a:p>
            <a:pPr>
              <a:defRPr/>
            </a:pPr>
            <a:fld id="{D744C1D6-589A-4861-93CA-944A0A8A1623}" type="slidenum">
              <a:rPr lang="zh-CN" altLang="en-US"/>
              <a:pPr>
                <a:defRPr/>
              </a:pPr>
              <a:t>‹#›</a:t>
            </a:fld>
            <a:endParaRPr lang="zh-CN" altLang="en-US">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ike.baidu.com/item/%E5%B8%8C%E5%B0%94%E4%BC%AF%E7%89%B9%E7%A9%BA%E9%97%B4" TargetMode="External"/><Relationship Id="rId3" Type="http://schemas.openxmlformats.org/officeDocument/2006/relationships/hyperlink" Target="https://baike.baidu.com/item/%E6%B3%9B%E5%87%BD%E5%88%86%E6%9E%90" TargetMode="External"/><Relationship Id="rId7" Type="http://schemas.openxmlformats.org/officeDocument/2006/relationships/hyperlink" Target="https://baike.baidu.com/item/%E6%8B%93%E6%89%91%E7%A9%BA%E9%97%B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baike.baidu.com/item/%E7%A8%A0%E5%AF%86" TargetMode="External"/><Relationship Id="rId5" Type="http://schemas.openxmlformats.org/officeDocument/2006/relationships/hyperlink" Target="https://baike.baidu.com/item/%E5%90%91%E9%87%8F%E7%A9%BA%E9%97%B4" TargetMode="External"/><Relationship Id="rId10" Type="http://schemas.openxmlformats.org/officeDocument/2006/relationships/hyperlink" Target="https://baike.baidu.com/item/%E6%A0%87%E5%87%86%E6%AD%A3%E4%BA%A4%E5%9F%BA/4729576" TargetMode="External"/><Relationship Id="rId4" Type="http://schemas.openxmlformats.org/officeDocument/2006/relationships/hyperlink" Target="https://baike.baidu.com/item/%E6%8B%93%E6%89%91" TargetMode="External"/><Relationship Id="rId9" Type="http://schemas.openxmlformats.org/officeDocument/2006/relationships/hyperlink" Target="https://baike.baidu.com/item/%E5%86%85%E7%A7%AF%E7%A9%BA%E9%97%B4/8281276"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D89C581-0437-42D3-BFAD-30E8036FCCAE}"/>
              </a:ext>
            </a:extLst>
          </p:cNvPr>
          <p:cNvSpPr>
            <a:spLocks noGrp="1" noRot="1" noChangeAspect="1" noChangeArrowheads="1" noTextEdit="1"/>
          </p:cNvSpPr>
          <p:nvPr>
            <p:ph type="sldImg"/>
          </p:nvPr>
        </p:nvSpPr>
        <p:spPr>
          <a:xfrm>
            <a:off x="6397625" y="688975"/>
            <a:ext cx="2479675" cy="1860550"/>
          </a:xfrm>
          <a:ln/>
        </p:spPr>
      </p:sp>
      <p:sp>
        <p:nvSpPr>
          <p:cNvPr id="21507" name="备注占位符 2">
            <a:extLst>
              <a:ext uri="{FF2B5EF4-FFF2-40B4-BE49-F238E27FC236}">
                <a16:creationId xmlns:a16="http://schemas.microsoft.com/office/drawing/2014/main" id="{420BCFBF-49BB-46CF-BC5F-309F0F7759E3}"/>
              </a:ext>
            </a:extLst>
          </p:cNvPr>
          <p:cNvSpPr>
            <a:spLocks noGrp="1" noChangeArrowheads="1"/>
          </p:cNvSpPr>
          <p:nvPr>
            <p:ph type="body" idx="1"/>
          </p:nvPr>
        </p:nvSpPr>
        <p:spPr>
          <a:noFill/>
        </p:spPr>
        <p:txBody>
          <a:bodyPr/>
          <a:lstStyle/>
          <a:p>
            <a:r>
              <a:rPr lang="zh-CN" altLang="en-US"/>
              <a:t>通过滤波器观察未知信号的频率成分</a:t>
            </a:r>
          </a:p>
        </p:txBody>
      </p:sp>
      <p:sp>
        <p:nvSpPr>
          <p:cNvPr id="4" name="灯片编号占位符 3">
            <a:extLst>
              <a:ext uri="{FF2B5EF4-FFF2-40B4-BE49-F238E27FC236}">
                <a16:creationId xmlns:a16="http://schemas.microsoft.com/office/drawing/2014/main" id="{154DB256-BFD0-430C-9DE7-95F76F4B28C8}"/>
              </a:ext>
            </a:extLst>
          </p:cNvPr>
          <p:cNvSpPr>
            <a:spLocks noGrp="1"/>
          </p:cNvSpPr>
          <p:nvPr>
            <p:ph type="sldNum" sz="quarter" idx="5"/>
          </p:nvPr>
        </p:nvSpPr>
        <p:spPr/>
        <p:txBody>
          <a:bodyPr/>
          <a:lstStyle/>
          <a:p>
            <a:pPr>
              <a:defRPr/>
            </a:pPr>
            <a:fld id="{034F29EE-A73C-4C98-9608-14CCF12EF09B}" type="slidenum">
              <a:rPr lang="zh-CN" altLang="en-US" smtClean="0"/>
              <a:pPr>
                <a:defRPr/>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E36CD3E0-D70A-477C-979C-8A0FA1ED942C}"/>
              </a:ext>
            </a:extLst>
          </p:cNvPr>
          <p:cNvSpPr>
            <a:spLocks noGrp="1" noRot="1" noChangeAspect="1" noChangeArrowheads="1" noTextEdit="1"/>
          </p:cNvSpPr>
          <p:nvPr>
            <p:ph type="sldImg"/>
          </p:nvPr>
        </p:nvSpPr>
        <p:spPr>
          <a:xfrm>
            <a:off x="6397625" y="688975"/>
            <a:ext cx="2479675" cy="1860550"/>
          </a:xfrm>
          <a:ln/>
        </p:spPr>
      </p:sp>
      <p:sp>
        <p:nvSpPr>
          <p:cNvPr id="53251" name="备注占位符 2">
            <a:extLst>
              <a:ext uri="{FF2B5EF4-FFF2-40B4-BE49-F238E27FC236}">
                <a16:creationId xmlns:a16="http://schemas.microsoft.com/office/drawing/2014/main" id="{7E2F7353-3A9D-4115-B8A7-39CD7F6FC3A1}"/>
              </a:ext>
            </a:extLst>
          </p:cNvPr>
          <p:cNvSpPr>
            <a:spLocks noGrp="1" noChangeArrowheads="1"/>
          </p:cNvSpPr>
          <p:nvPr>
            <p:ph type="body" idx="1"/>
          </p:nvPr>
        </p:nvSpPr>
        <p:spPr>
          <a:noFill/>
        </p:spPr>
        <p:txBody>
          <a:bodyPr/>
          <a:lstStyle/>
          <a:p>
            <a:r>
              <a:rPr lang="zh-CN" altLang="en-US"/>
              <a:t>如我们也还可以用方波或三角波来代替呀，分解信号的方法是无穷的，但分解信号的目的是为了更加简单地处理原来的信号。用正余弦来表示原信号会更加简单，</a:t>
            </a:r>
          </a:p>
        </p:txBody>
      </p:sp>
      <p:sp>
        <p:nvSpPr>
          <p:cNvPr id="4" name="灯片编号占位符 3">
            <a:extLst>
              <a:ext uri="{FF2B5EF4-FFF2-40B4-BE49-F238E27FC236}">
                <a16:creationId xmlns:a16="http://schemas.microsoft.com/office/drawing/2014/main" id="{B9762857-948F-48A1-8DDF-182777C14DDE}"/>
              </a:ext>
            </a:extLst>
          </p:cNvPr>
          <p:cNvSpPr>
            <a:spLocks noGrp="1"/>
          </p:cNvSpPr>
          <p:nvPr>
            <p:ph type="sldNum" sz="quarter" idx="5"/>
          </p:nvPr>
        </p:nvSpPr>
        <p:spPr/>
        <p:txBody>
          <a:bodyPr/>
          <a:lstStyle/>
          <a:p>
            <a:pPr>
              <a:defRPr/>
            </a:pPr>
            <a:fld id="{A252FA76-4AE9-4920-9B8F-090921BBA4C8}" type="slidenum">
              <a:rPr lang="zh-CN" altLang="en-US" smtClean="0"/>
              <a:pPr>
                <a:defRPr/>
              </a:pPr>
              <a:t>26</a:t>
            </a:fld>
            <a:endParaRPr lang="zh-CN" alt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A89F959A-49B4-4989-9AE6-D264615D79FD}"/>
              </a:ext>
            </a:extLst>
          </p:cNvPr>
          <p:cNvSpPr>
            <a:spLocks noGrp="1" noRot="1" noChangeAspect="1" noChangeArrowheads="1" noTextEdit="1"/>
          </p:cNvSpPr>
          <p:nvPr>
            <p:ph type="sldImg"/>
          </p:nvPr>
        </p:nvSpPr>
        <p:spPr>
          <a:xfrm>
            <a:off x="6397625" y="688975"/>
            <a:ext cx="2479675" cy="1860550"/>
          </a:xfrm>
          <a:ln/>
        </p:spPr>
      </p:sp>
      <p:sp>
        <p:nvSpPr>
          <p:cNvPr id="55299" name="备注占位符 2">
            <a:extLst>
              <a:ext uri="{FF2B5EF4-FFF2-40B4-BE49-F238E27FC236}">
                <a16:creationId xmlns:a16="http://schemas.microsoft.com/office/drawing/2014/main" id="{F25B7D02-FFE6-442F-B300-F0252121B68E}"/>
              </a:ext>
            </a:extLst>
          </p:cNvPr>
          <p:cNvSpPr>
            <a:spLocks noGrp="1" noChangeArrowheads="1"/>
          </p:cNvSpPr>
          <p:nvPr>
            <p:ph type="body" idx="1"/>
          </p:nvPr>
        </p:nvSpPr>
        <p:spPr>
          <a:noFill/>
        </p:spPr>
        <p:txBody>
          <a:bodyPr/>
          <a:lstStyle/>
          <a:p>
            <a:r>
              <a:rPr lang="zh-CN" altLang="en-US" dirty="0"/>
              <a:t>如我们也还可以用方波或三角波来代替呀，分解信号的方法是无穷的，但分解信号的目的是为了更加简单地处理原来的信号。用正余弦来表示原信号会更加简单，</a:t>
            </a:r>
          </a:p>
        </p:txBody>
      </p:sp>
      <p:sp>
        <p:nvSpPr>
          <p:cNvPr id="4" name="灯片编号占位符 3">
            <a:extLst>
              <a:ext uri="{FF2B5EF4-FFF2-40B4-BE49-F238E27FC236}">
                <a16:creationId xmlns:a16="http://schemas.microsoft.com/office/drawing/2014/main" id="{5E5D273F-B10D-4574-88E9-3B3EACB6EDE9}"/>
              </a:ext>
            </a:extLst>
          </p:cNvPr>
          <p:cNvSpPr>
            <a:spLocks noGrp="1"/>
          </p:cNvSpPr>
          <p:nvPr>
            <p:ph type="sldNum" sz="quarter" idx="5"/>
          </p:nvPr>
        </p:nvSpPr>
        <p:spPr/>
        <p:txBody>
          <a:bodyPr/>
          <a:lstStyle/>
          <a:p>
            <a:pPr>
              <a:defRPr/>
            </a:pPr>
            <a:fld id="{E8D1D2D7-7379-42C4-9EF1-72F4274E1DE0}" type="slidenum">
              <a:rPr lang="zh-CN" altLang="en-US" smtClean="0"/>
              <a:pPr>
                <a:defRPr/>
              </a:pPr>
              <a:t>27</a:t>
            </a:fld>
            <a:endParaRPr lang="zh-CN" alt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6B79D048-992A-4306-A3DA-5E25057C21EA}"/>
              </a:ext>
            </a:extLst>
          </p:cNvPr>
          <p:cNvSpPr>
            <a:spLocks noGrp="1" noRot="1" noChangeAspect="1" noChangeArrowheads="1" noTextEdit="1"/>
          </p:cNvSpPr>
          <p:nvPr>
            <p:ph type="sldImg"/>
          </p:nvPr>
        </p:nvSpPr>
        <p:spPr>
          <a:xfrm>
            <a:off x="6397625" y="688975"/>
            <a:ext cx="2479675" cy="1860550"/>
          </a:xfrm>
          <a:ln/>
        </p:spPr>
      </p:sp>
      <p:sp>
        <p:nvSpPr>
          <p:cNvPr id="57347" name="备注占位符 2">
            <a:extLst>
              <a:ext uri="{FF2B5EF4-FFF2-40B4-BE49-F238E27FC236}">
                <a16:creationId xmlns:a16="http://schemas.microsoft.com/office/drawing/2014/main" id="{5698866E-533E-4CC6-BA20-7DAD7CB3A95B}"/>
              </a:ext>
            </a:extLst>
          </p:cNvPr>
          <p:cNvSpPr>
            <a:spLocks noGrp="1" noChangeArrowheads="1"/>
          </p:cNvSpPr>
          <p:nvPr>
            <p:ph type="body" idx="1"/>
          </p:nvPr>
        </p:nvSpPr>
        <p:spPr>
          <a:noFill/>
        </p:spPr>
        <p:txBody>
          <a:bodyPr/>
          <a:lstStyle/>
          <a:p>
            <a:r>
              <a:rPr lang="zh-CN" altLang="en-US"/>
              <a:t>从现代数学的眼光来看，傅里叶变换是一种特殊的积分变换。它能将满足一定条件的某个函数表示成正弦基函数的线性组合或者积分。</a:t>
            </a:r>
            <a:endParaRPr lang="en-US" altLang="zh-CN"/>
          </a:p>
          <a:p>
            <a:r>
              <a:rPr lang="zh-CN" altLang="en-US"/>
              <a:t>完备性：可以不失真地组合出任意矢量</a:t>
            </a:r>
            <a:r>
              <a:rPr lang="en-US" altLang="zh-CN"/>
              <a:t>;</a:t>
            </a:r>
            <a:endParaRPr lang="zh-CN" altLang="en-US"/>
          </a:p>
        </p:txBody>
      </p:sp>
      <p:sp>
        <p:nvSpPr>
          <p:cNvPr id="4" name="灯片编号占位符 3">
            <a:extLst>
              <a:ext uri="{FF2B5EF4-FFF2-40B4-BE49-F238E27FC236}">
                <a16:creationId xmlns:a16="http://schemas.microsoft.com/office/drawing/2014/main" id="{4D157C7F-8782-4585-9F25-6C95CFA893EE}"/>
              </a:ext>
            </a:extLst>
          </p:cNvPr>
          <p:cNvSpPr>
            <a:spLocks noGrp="1"/>
          </p:cNvSpPr>
          <p:nvPr>
            <p:ph type="sldNum" sz="quarter" idx="5"/>
          </p:nvPr>
        </p:nvSpPr>
        <p:spPr/>
        <p:txBody>
          <a:bodyPr/>
          <a:lstStyle/>
          <a:p>
            <a:pPr>
              <a:defRPr/>
            </a:pPr>
            <a:fld id="{166BAAD9-7CB1-436D-A9A7-3DE1630BD183}" type="slidenum">
              <a:rPr lang="zh-CN" altLang="en-US" smtClean="0"/>
              <a:pPr>
                <a:defRPr/>
              </a:pPr>
              <a:t>28</a:t>
            </a:fld>
            <a:endParaRPr lang="zh-CN" alt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9CA6C80E-41A6-428C-8834-A54D332C8B8B}"/>
              </a:ext>
            </a:extLst>
          </p:cNvPr>
          <p:cNvSpPr>
            <a:spLocks noGrp="1" noRot="1" noChangeAspect="1" noChangeArrowheads="1" noTextEdit="1"/>
          </p:cNvSpPr>
          <p:nvPr>
            <p:ph type="sldImg"/>
          </p:nvPr>
        </p:nvSpPr>
        <p:spPr>
          <a:xfrm>
            <a:off x="6397625" y="688975"/>
            <a:ext cx="2479675" cy="1860550"/>
          </a:xfrm>
          <a:ln/>
        </p:spPr>
      </p:sp>
      <p:sp>
        <p:nvSpPr>
          <p:cNvPr id="59395" name="备注占位符 2">
            <a:extLst>
              <a:ext uri="{FF2B5EF4-FFF2-40B4-BE49-F238E27FC236}">
                <a16:creationId xmlns:a16="http://schemas.microsoft.com/office/drawing/2014/main" id="{A605B568-0144-4CB5-88BA-16C186895CB9}"/>
              </a:ext>
            </a:extLst>
          </p:cNvPr>
          <p:cNvSpPr>
            <a:spLocks noGrp="1" noChangeArrowheads="1"/>
          </p:cNvSpPr>
          <p:nvPr>
            <p:ph type="body" idx="1"/>
          </p:nvPr>
        </p:nvSpPr>
        <p:spPr>
          <a:noFill/>
        </p:spPr>
        <p:txBody>
          <a:bodyPr/>
          <a:lstStyle/>
          <a:p>
            <a:r>
              <a:rPr lang="zh-CN" altLang="en-US"/>
              <a:t>从现代数学的眼光来看，傅里叶变换是一种特殊的积分变换。它能将满足一定条件的某个函数表示成正弦基函数的线性组合或者积分。</a:t>
            </a:r>
            <a:endParaRPr lang="en-US" altLang="zh-CN"/>
          </a:p>
          <a:p>
            <a:r>
              <a:rPr lang="zh-CN" altLang="en-US"/>
              <a:t>完备性：可以不失真地组合出任意矢量</a:t>
            </a:r>
            <a:r>
              <a:rPr lang="en-US" altLang="zh-CN"/>
              <a:t>;</a:t>
            </a:r>
            <a:endParaRPr lang="zh-CN" altLang="en-US"/>
          </a:p>
          <a:p>
            <a:endParaRPr lang="zh-CN" altLang="en-US"/>
          </a:p>
        </p:txBody>
      </p:sp>
      <p:sp>
        <p:nvSpPr>
          <p:cNvPr id="4" name="灯片编号占位符 3">
            <a:extLst>
              <a:ext uri="{FF2B5EF4-FFF2-40B4-BE49-F238E27FC236}">
                <a16:creationId xmlns:a16="http://schemas.microsoft.com/office/drawing/2014/main" id="{63665AC3-41C0-4489-BA59-9F5B60A0EB44}"/>
              </a:ext>
            </a:extLst>
          </p:cNvPr>
          <p:cNvSpPr>
            <a:spLocks noGrp="1"/>
          </p:cNvSpPr>
          <p:nvPr>
            <p:ph type="sldNum" sz="quarter" idx="5"/>
          </p:nvPr>
        </p:nvSpPr>
        <p:spPr/>
        <p:txBody>
          <a:bodyPr/>
          <a:lstStyle/>
          <a:p>
            <a:pPr>
              <a:defRPr/>
            </a:pPr>
            <a:fld id="{4B6EBF56-B637-4AB0-A214-A47EAC21AF04}" type="slidenum">
              <a:rPr lang="zh-CN" altLang="en-US" smtClean="0"/>
              <a:pPr>
                <a:defRPr/>
              </a:pPr>
              <a:t>29</a:t>
            </a:fld>
            <a:endParaRPr lang="zh-CN" alt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BE84DC01-CECA-474E-A36F-07AA3515E431}"/>
              </a:ext>
            </a:extLst>
          </p:cNvPr>
          <p:cNvSpPr>
            <a:spLocks noGrp="1" noRot="1" noChangeAspect="1" noChangeArrowheads="1" noTextEdit="1"/>
          </p:cNvSpPr>
          <p:nvPr>
            <p:ph type="sldImg"/>
          </p:nvPr>
        </p:nvSpPr>
        <p:spPr>
          <a:xfrm>
            <a:off x="6397625" y="688975"/>
            <a:ext cx="2479675" cy="1860550"/>
          </a:xfrm>
          <a:ln/>
        </p:spPr>
      </p:sp>
      <p:sp>
        <p:nvSpPr>
          <p:cNvPr id="61443" name="备注占位符 2">
            <a:extLst>
              <a:ext uri="{FF2B5EF4-FFF2-40B4-BE49-F238E27FC236}">
                <a16:creationId xmlns:a16="http://schemas.microsoft.com/office/drawing/2014/main" id="{8A9B1817-51E3-4447-86D7-965FB3D8D655}"/>
              </a:ext>
            </a:extLst>
          </p:cNvPr>
          <p:cNvSpPr>
            <a:spLocks noGrp="1" noChangeArrowheads="1"/>
          </p:cNvSpPr>
          <p:nvPr>
            <p:ph type="body" idx="1"/>
          </p:nvPr>
        </p:nvSpPr>
        <p:spPr>
          <a:noFill/>
        </p:spPr>
        <p:txBody>
          <a:bodyPr/>
          <a:lstStyle/>
          <a:p>
            <a:r>
              <a:rPr lang="en-US" altLang="zh-CN"/>
              <a:t>n</a:t>
            </a:r>
            <a:r>
              <a:rPr lang="zh-CN" altLang="en-US"/>
              <a:t>维就代表了向量的元素个数，也代表了向量所处的空间维度</a:t>
            </a:r>
          </a:p>
        </p:txBody>
      </p:sp>
      <p:sp>
        <p:nvSpPr>
          <p:cNvPr id="4" name="灯片编号占位符 3">
            <a:extLst>
              <a:ext uri="{FF2B5EF4-FFF2-40B4-BE49-F238E27FC236}">
                <a16:creationId xmlns:a16="http://schemas.microsoft.com/office/drawing/2014/main" id="{74A01D55-42DC-46C4-B148-F4E1EEE85F4C}"/>
              </a:ext>
            </a:extLst>
          </p:cNvPr>
          <p:cNvSpPr>
            <a:spLocks noGrp="1"/>
          </p:cNvSpPr>
          <p:nvPr>
            <p:ph type="sldNum" sz="quarter" idx="5"/>
          </p:nvPr>
        </p:nvSpPr>
        <p:spPr/>
        <p:txBody>
          <a:bodyPr/>
          <a:lstStyle/>
          <a:p>
            <a:pPr>
              <a:defRPr/>
            </a:pPr>
            <a:fld id="{585D0210-A082-4AED-BB8E-1C7A217DC03F}" type="slidenum">
              <a:rPr lang="zh-CN" altLang="en-US" smtClean="0"/>
              <a:pPr>
                <a:defRPr/>
              </a:pPr>
              <a:t>30</a:t>
            </a:fld>
            <a:endParaRPr lang="zh-CN" alt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5D7E4F04-65BC-42E2-B38F-DEDCA35EF96E}"/>
              </a:ext>
            </a:extLst>
          </p:cNvPr>
          <p:cNvSpPr>
            <a:spLocks noGrp="1" noRot="1" noChangeAspect="1" noChangeArrowheads="1" noTextEdit="1"/>
          </p:cNvSpPr>
          <p:nvPr>
            <p:ph type="sldImg"/>
          </p:nvPr>
        </p:nvSpPr>
        <p:spPr>
          <a:xfrm>
            <a:off x="6397625" y="688975"/>
            <a:ext cx="2479675" cy="1860550"/>
          </a:xfrm>
          <a:ln/>
        </p:spPr>
      </p:sp>
      <p:sp>
        <p:nvSpPr>
          <p:cNvPr id="63491" name="备注占位符 2">
            <a:extLst>
              <a:ext uri="{FF2B5EF4-FFF2-40B4-BE49-F238E27FC236}">
                <a16:creationId xmlns:a16="http://schemas.microsoft.com/office/drawing/2014/main" id="{C464F3BC-1965-4499-8AAF-D9A62B25365E}"/>
              </a:ext>
            </a:extLst>
          </p:cNvPr>
          <p:cNvSpPr>
            <a:spLocks noGrp="1" noChangeArrowheads="1"/>
          </p:cNvSpPr>
          <p:nvPr>
            <p:ph type="body" idx="1"/>
          </p:nvPr>
        </p:nvSpPr>
        <p:spPr>
          <a:noFill/>
        </p:spPr>
        <p:txBody>
          <a:bodyPr/>
          <a:lstStyle/>
          <a:p>
            <a:r>
              <a:rPr lang="zh-CN" altLang="en-US"/>
              <a:t>当</a:t>
            </a:r>
            <a:r>
              <a:rPr lang="en-US" altLang="zh-CN"/>
              <a:t>f</a:t>
            </a:r>
            <a:r>
              <a:rPr lang="zh-CN" altLang="en-US"/>
              <a:t>（</a:t>
            </a:r>
            <a:r>
              <a:rPr lang="en-US" altLang="zh-CN"/>
              <a:t>t</a:t>
            </a:r>
            <a:r>
              <a:rPr lang="zh-CN" altLang="en-US"/>
              <a:t>）为偶函数（或奇函数）时，其正弦（或余弦）分量将消亡，而可以称这时的变换为余弦变换（</a:t>
            </a:r>
            <a:r>
              <a:rPr lang="en-US" altLang="zh-CN"/>
              <a:t>cosine transform</a:t>
            </a:r>
            <a:r>
              <a:rPr lang="zh-CN" altLang="en-US"/>
              <a:t>）或正弦变换（</a:t>
            </a:r>
            <a:r>
              <a:rPr lang="en-US" altLang="zh-CN"/>
              <a:t>sine transform</a:t>
            </a:r>
            <a:r>
              <a:rPr lang="zh-CN" altLang="en-US"/>
              <a:t>）</a:t>
            </a:r>
          </a:p>
        </p:txBody>
      </p:sp>
      <p:sp>
        <p:nvSpPr>
          <p:cNvPr id="4" name="灯片编号占位符 3">
            <a:extLst>
              <a:ext uri="{FF2B5EF4-FFF2-40B4-BE49-F238E27FC236}">
                <a16:creationId xmlns:a16="http://schemas.microsoft.com/office/drawing/2014/main" id="{C9D125F0-6408-41A5-A768-B614A7DEF42B}"/>
              </a:ext>
            </a:extLst>
          </p:cNvPr>
          <p:cNvSpPr>
            <a:spLocks noGrp="1"/>
          </p:cNvSpPr>
          <p:nvPr>
            <p:ph type="sldNum" sz="quarter" idx="5"/>
          </p:nvPr>
        </p:nvSpPr>
        <p:spPr/>
        <p:txBody>
          <a:bodyPr/>
          <a:lstStyle/>
          <a:p>
            <a:pPr>
              <a:defRPr/>
            </a:pPr>
            <a:fld id="{5FC44557-B2E8-4191-9A5E-21DE5C4F49C9}" type="slidenum">
              <a:rPr lang="zh-CN" altLang="en-US" smtClean="0"/>
              <a:pPr>
                <a:defRPr/>
              </a:pPr>
              <a:t>31</a:t>
            </a:fld>
            <a:endParaRPr lang="zh-CN" alt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4EC57B78-539B-4E3E-A476-4674E2BC7443}"/>
              </a:ext>
            </a:extLst>
          </p:cNvPr>
          <p:cNvSpPr>
            <a:spLocks noGrp="1" noRot="1" noChangeAspect="1" noChangeArrowheads="1" noTextEdit="1"/>
          </p:cNvSpPr>
          <p:nvPr>
            <p:ph type="sldImg"/>
          </p:nvPr>
        </p:nvSpPr>
        <p:spPr>
          <a:xfrm>
            <a:off x="6397625" y="688975"/>
            <a:ext cx="2479675" cy="1860550"/>
          </a:xfrm>
          <a:ln/>
        </p:spPr>
      </p:sp>
      <p:sp>
        <p:nvSpPr>
          <p:cNvPr id="65539" name="备注占位符 2">
            <a:extLst>
              <a:ext uri="{FF2B5EF4-FFF2-40B4-BE49-F238E27FC236}">
                <a16:creationId xmlns:a16="http://schemas.microsoft.com/office/drawing/2014/main" id="{396C25F4-40BC-4BE0-9A2E-55071A617A76}"/>
              </a:ext>
            </a:extLst>
          </p:cNvPr>
          <p:cNvSpPr>
            <a:spLocks noGrp="1" noChangeArrowheads="1"/>
          </p:cNvSpPr>
          <p:nvPr>
            <p:ph type="body" idx="1"/>
          </p:nvPr>
        </p:nvSpPr>
        <p:spPr>
          <a:noFill/>
        </p:spPr>
        <p:txBody>
          <a:bodyPr/>
          <a:lstStyle/>
          <a:p>
            <a:r>
              <a:rPr lang="zh-CN" altLang="en-US"/>
              <a:t>常值函数为偶函数，所以用</a:t>
            </a:r>
            <a:r>
              <a:rPr lang="en-US" altLang="zh-CN"/>
              <a:t>a0</a:t>
            </a:r>
            <a:r>
              <a:rPr lang="zh-CN" altLang="en-US"/>
              <a:t>，不用</a:t>
            </a:r>
            <a:r>
              <a:rPr lang="en-US" altLang="zh-CN"/>
              <a:t>b0</a:t>
            </a:r>
            <a:r>
              <a:rPr lang="zh-CN" altLang="en-US"/>
              <a:t>来表示；</a:t>
            </a:r>
            <a:endParaRPr lang="en-US" altLang="zh-CN"/>
          </a:p>
          <a:p>
            <a:r>
              <a:rPr lang="zh-CN" altLang="en-US"/>
              <a:t>当</a:t>
            </a:r>
            <a:r>
              <a:rPr lang="en-US" altLang="zh-CN"/>
              <a:t>f</a:t>
            </a:r>
            <a:r>
              <a:rPr lang="zh-CN" altLang="en-US"/>
              <a:t>（</a:t>
            </a:r>
            <a:r>
              <a:rPr lang="en-US" altLang="zh-CN"/>
              <a:t>t</a:t>
            </a:r>
            <a:r>
              <a:rPr lang="zh-CN" altLang="en-US"/>
              <a:t>）为偶函数（或奇函数）时，其正弦（或余弦）分量将消亡，而可以称这时的变换为余弦变换（</a:t>
            </a:r>
            <a:r>
              <a:rPr lang="en-US" altLang="zh-CN"/>
              <a:t>cosine transform</a:t>
            </a:r>
            <a:r>
              <a:rPr lang="zh-CN" altLang="en-US"/>
              <a:t>）或正弦变换（</a:t>
            </a:r>
            <a:r>
              <a:rPr lang="en-US" altLang="zh-CN"/>
              <a:t>sine transform</a:t>
            </a:r>
            <a:r>
              <a:rPr lang="zh-CN" altLang="en-US"/>
              <a:t>）</a:t>
            </a:r>
          </a:p>
        </p:txBody>
      </p:sp>
      <p:sp>
        <p:nvSpPr>
          <p:cNvPr id="4" name="灯片编号占位符 3">
            <a:extLst>
              <a:ext uri="{FF2B5EF4-FFF2-40B4-BE49-F238E27FC236}">
                <a16:creationId xmlns:a16="http://schemas.microsoft.com/office/drawing/2014/main" id="{5BE841BE-D4E2-4F5C-ACB3-3CEA98FF6743}"/>
              </a:ext>
            </a:extLst>
          </p:cNvPr>
          <p:cNvSpPr>
            <a:spLocks noGrp="1"/>
          </p:cNvSpPr>
          <p:nvPr>
            <p:ph type="sldNum" sz="quarter" idx="5"/>
          </p:nvPr>
        </p:nvSpPr>
        <p:spPr/>
        <p:txBody>
          <a:bodyPr/>
          <a:lstStyle/>
          <a:p>
            <a:pPr>
              <a:defRPr/>
            </a:pPr>
            <a:fld id="{0128CABF-B51E-4FFC-991E-EC8AB9557F7D}" type="slidenum">
              <a:rPr lang="zh-CN" altLang="en-US" smtClean="0"/>
              <a:pPr>
                <a:defRPr/>
              </a:pPr>
              <a:t>32</a:t>
            </a:fld>
            <a:endParaRPr lang="zh-CN" alt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C1DDEF5E-E993-4AE2-825C-D2034689CC5C}"/>
              </a:ext>
            </a:extLst>
          </p:cNvPr>
          <p:cNvSpPr>
            <a:spLocks noGrp="1" noRot="1" noChangeAspect="1" noChangeArrowheads="1" noTextEdit="1"/>
          </p:cNvSpPr>
          <p:nvPr>
            <p:ph type="sldImg"/>
          </p:nvPr>
        </p:nvSpPr>
        <p:spPr>
          <a:xfrm>
            <a:off x="6397625" y="688975"/>
            <a:ext cx="2479675" cy="1860550"/>
          </a:xfrm>
          <a:ln/>
        </p:spPr>
      </p:sp>
      <p:sp>
        <p:nvSpPr>
          <p:cNvPr id="68611" name="备注占位符 2">
            <a:extLst>
              <a:ext uri="{FF2B5EF4-FFF2-40B4-BE49-F238E27FC236}">
                <a16:creationId xmlns:a16="http://schemas.microsoft.com/office/drawing/2014/main" id="{ACD19F27-90AF-436F-9795-368484D0879A}"/>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E7F2DE8C-5087-4C6C-8747-1310735D9460}"/>
              </a:ext>
            </a:extLst>
          </p:cNvPr>
          <p:cNvSpPr>
            <a:spLocks noGrp="1"/>
          </p:cNvSpPr>
          <p:nvPr>
            <p:ph type="sldNum" sz="quarter" idx="5"/>
          </p:nvPr>
        </p:nvSpPr>
        <p:spPr/>
        <p:txBody>
          <a:bodyPr/>
          <a:lstStyle/>
          <a:p>
            <a:pPr>
              <a:defRPr/>
            </a:pPr>
            <a:fld id="{2A987429-BFE1-48DE-B34D-6808EE6191E9}" type="slidenum">
              <a:rPr lang="zh-CN" altLang="en-US" smtClean="0"/>
              <a:pPr>
                <a:defRPr/>
              </a:pPr>
              <a:t>34</a:t>
            </a:fld>
            <a:endParaRPr lang="zh-CN" alt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D05A86A8-41B8-40BD-80DA-54180FE7B3FB}"/>
              </a:ext>
            </a:extLst>
          </p:cNvPr>
          <p:cNvSpPr>
            <a:spLocks noGrp="1" noRot="1" noChangeAspect="1" noChangeArrowheads="1" noTextEdit="1"/>
          </p:cNvSpPr>
          <p:nvPr>
            <p:ph type="sldImg" idx="4294967295"/>
          </p:nvPr>
        </p:nvSpPr>
        <p:spPr>
          <a:xfrm>
            <a:off x="6397625" y="688975"/>
            <a:ext cx="2479675" cy="1860550"/>
          </a:xfrm>
          <a:ln>
            <a:miter lim="800000"/>
          </a:ln>
        </p:spPr>
      </p:sp>
      <p:sp>
        <p:nvSpPr>
          <p:cNvPr id="71683" name="文本占位符 2">
            <a:extLst>
              <a:ext uri="{FF2B5EF4-FFF2-40B4-BE49-F238E27FC236}">
                <a16:creationId xmlns:a16="http://schemas.microsoft.com/office/drawing/2014/main" id="{50CA45C8-AAEE-4E4B-AFA8-8A595102AF2E}"/>
              </a:ext>
            </a:extLst>
          </p:cNvPr>
          <p:cNvSpPr>
            <a:spLocks noGrp="1" noChangeArrowheads="1"/>
          </p:cNvSpPr>
          <p:nvPr>
            <p:ph type="body" idx="4294967295"/>
          </p:nvPr>
        </p:nvSpPr>
        <p:spPr>
          <a:noFill/>
        </p:spPr>
        <p:txBody>
          <a:bodyPr/>
          <a:lstStyle/>
          <a:p>
            <a:pPr eaLnBrk="1" hangingPunct="1"/>
            <a:r>
              <a:rPr lang="zh-CN" altLang="en-US"/>
              <a:t>跳跃间断点和可去间断点都成为第一类间断点，左右极限都存在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2DE776B3-1320-48F5-9049-67702F6B195F}"/>
              </a:ext>
            </a:extLst>
          </p:cNvPr>
          <p:cNvSpPr>
            <a:spLocks noGrp="1" noRot="1" noChangeAspect="1" noChangeArrowheads="1" noTextEdit="1"/>
          </p:cNvSpPr>
          <p:nvPr>
            <p:ph type="sldImg"/>
          </p:nvPr>
        </p:nvSpPr>
        <p:spPr>
          <a:xfrm>
            <a:off x="6397625" y="688975"/>
            <a:ext cx="2479675" cy="1860550"/>
          </a:xfrm>
          <a:ln/>
        </p:spPr>
      </p:sp>
      <p:sp>
        <p:nvSpPr>
          <p:cNvPr id="76803" name="备注占位符 2">
            <a:extLst>
              <a:ext uri="{FF2B5EF4-FFF2-40B4-BE49-F238E27FC236}">
                <a16:creationId xmlns:a16="http://schemas.microsoft.com/office/drawing/2014/main" id="{0A36A414-8168-42E7-B434-EE103B1F36B8}"/>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3E351993-9758-4680-B731-24E5E3F48DE3}"/>
              </a:ext>
            </a:extLst>
          </p:cNvPr>
          <p:cNvSpPr>
            <a:spLocks noGrp="1"/>
          </p:cNvSpPr>
          <p:nvPr>
            <p:ph type="sldNum" sz="quarter" idx="5"/>
          </p:nvPr>
        </p:nvSpPr>
        <p:spPr/>
        <p:txBody>
          <a:bodyPr/>
          <a:lstStyle/>
          <a:p>
            <a:pPr>
              <a:defRPr/>
            </a:pPr>
            <a:fld id="{573D4A32-E948-4212-9327-81147E2058E3}" type="slidenum">
              <a:rPr lang="zh-CN" altLang="en-US" smtClean="0"/>
              <a:pPr>
                <a:defRPr/>
              </a:pPr>
              <a:t>40</a:t>
            </a:fld>
            <a:endParaRPr lang="zh-CN" alt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B26FB311-6021-433B-950B-0E25867F3444}"/>
              </a:ext>
            </a:extLst>
          </p:cNvPr>
          <p:cNvSpPr>
            <a:spLocks noGrp="1" noRot="1" noChangeAspect="1" noChangeArrowheads="1" noTextEdit="1"/>
          </p:cNvSpPr>
          <p:nvPr>
            <p:ph type="sldImg"/>
          </p:nvPr>
        </p:nvSpPr>
        <p:spPr>
          <a:xfrm>
            <a:off x="6397625" y="688975"/>
            <a:ext cx="2479675" cy="1860550"/>
          </a:xfrm>
          <a:ln/>
        </p:spPr>
      </p:sp>
      <p:sp>
        <p:nvSpPr>
          <p:cNvPr id="28675" name="备注占位符 2">
            <a:extLst>
              <a:ext uri="{FF2B5EF4-FFF2-40B4-BE49-F238E27FC236}">
                <a16:creationId xmlns:a16="http://schemas.microsoft.com/office/drawing/2014/main" id="{8AD8F222-24E5-4D0E-9D60-E9544B7F6C5E}"/>
              </a:ext>
            </a:extLst>
          </p:cNvPr>
          <p:cNvSpPr>
            <a:spLocks noGrp="1" noChangeArrowheads="1"/>
          </p:cNvSpPr>
          <p:nvPr>
            <p:ph type="body" idx="1"/>
          </p:nvPr>
        </p:nvSpPr>
        <p:spPr>
          <a:noFill/>
        </p:spPr>
        <p:txBody>
          <a:bodyPr/>
          <a:lstStyle/>
          <a:p>
            <a:r>
              <a:rPr lang="zh-CN" altLang="en-US"/>
              <a:t>随着叠加的递增，所有正弦波中上升的部分逐渐让原本缓慢增加的曲线不断变陡，而所有正弦波中下降的部分又抵消了上升到最高处时继续上升的部分使其变为水平线。一个矩形就这么叠加而成了。</a:t>
            </a:r>
          </a:p>
        </p:txBody>
      </p:sp>
      <p:sp>
        <p:nvSpPr>
          <p:cNvPr id="4" name="灯片编号占位符 3">
            <a:extLst>
              <a:ext uri="{FF2B5EF4-FFF2-40B4-BE49-F238E27FC236}">
                <a16:creationId xmlns:a16="http://schemas.microsoft.com/office/drawing/2014/main" id="{242BD975-0394-479B-A29F-C52B0CD0DBF6}"/>
              </a:ext>
            </a:extLst>
          </p:cNvPr>
          <p:cNvSpPr>
            <a:spLocks noGrp="1"/>
          </p:cNvSpPr>
          <p:nvPr>
            <p:ph type="sldNum" sz="quarter" idx="5"/>
          </p:nvPr>
        </p:nvSpPr>
        <p:spPr/>
        <p:txBody>
          <a:bodyPr/>
          <a:lstStyle/>
          <a:p>
            <a:pPr>
              <a:defRPr/>
            </a:pPr>
            <a:fld id="{FE6D550A-F576-4CA6-B85F-C52E31BECA75}" type="slidenum">
              <a:rPr lang="zh-CN" altLang="en-US" smtClean="0"/>
              <a:pPr>
                <a:defRPr/>
              </a:pPr>
              <a:t>9</a:t>
            </a:fld>
            <a:endParaRPr lang="zh-CN" alt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1AB0E23F-5343-4E5B-BFCB-FDCEC8DE953D}"/>
              </a:ext>
            </a:extLst>
          </p:cNvPr>
          <p:cNvSpPr>
            <a:spLocks noGrp="1" noRot="1" noChangeAspect="1" noChangeArrowheads="1" noTextEdit="1"/>
          </p:cNvSpPr>
          <p:nvPr>
            <p:ph type="sldImg"/>
          </p:nvPr>
        </p:nvSpPr>
        <p:spPr>
          <a:xfrm>
            <a:off x="6397625" y="688975"/>
            <a:ext cx="2479675" cy="1860550"/>
          </a:xfrm>
          <a:ln/>
        </p:spPr>
      </p:sp>
      <p:sp>
        <p:nvSpPr>
          <p:cNvPr id="78851" name="备注占位符 2">
            <a:extLst>
              <a:ext uri="{FF2B5EF4-FFF2-40B4-BE49-F238E27FC236}">
                <a16:creationId xmlns:a16="http://schemas.microsoft.com/office/drawing/2014/main" id="{8D277238-B4E9-43C1-B24C-51A62E67610B}"/>
              </a:ext>
            </a:extLst>
          </p:cNvPr>
          <p:cNvSpPr>
            <a:spLocks noGrp="1" noChangeArrowheads="1"/>
          </p:cNvSpPr>
          <p:nvPr>
            <p:ph type="body" idx="1"/>
          </p:nvPr>
        </p:nvSpPr>
        <p:spPr>
          <a:noFill/>
        </p:spPr>
        <p:txBody>
          <a:bodyPr/>
          <a:lstStyle/>
          <a:p>
            <a:endParaRPr lang="zh-CN" altLang="en-US"/>
          </a:p>
        </p:txBody>
      </p:sp>
      <p:sp>
        <p:nvSpPr>
          <p:cNvPr id="4" name="灯片编号占位符 3">
            <a:extLst>
              <a:ext uri="{FF2B5EF4-FFF2-40B4-BE49-F238E27FC236}">
                <a16:creationId xmlns:a16="http://schemas.microsoft.com/office/drawing/2014/main" id="{CE7E2817-AA01-4E75-A124-1DEC97612E1F}"/>
              </a:ext>
            </a:extLst>
          </p:cNvPr>
          <p:cNvSpPr>
            <a:spLocks noGrp="1"/>
          </p:cNvSpPr>
          <p:nvPr>
            <p:ph type="sldNum" sz="quarter" idx="5"/>
          </p:nvPr>
        </p:nvSpPr>
        <p:spPr/>
        <p:txBody>
          <a:bodyPr/>
          <a:lstStyle/>
          <a:p>
            <a:pPr>
              <a:defRPr/>
            </a:pPr>
            <a:fld id="{BC34F42A-BB35-42CB-BEEE-AE3932EDA436}" type="slidenum">
              <a:rPr lang="zh-CN" altLang="en-US" smtClean="0"/>
              <a:pPr>
                <a:defRPr/>
              </a:pPr>
              <a:t>41</a:t>
            </a:fld>
            <a:endParaRPr lang="zh-CN" alt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B5BF0AC3-B10B-497A-9C73-14DCF4228A39}"/>
              </a:ext>
            </a:extLst>
          </p:cNvPr>
          <p:cNvSpPr>
            <a:spLocks noGrp="1" noRot="1" noChangeAspect="1" noChangeArrowheads="1" noTextEdit="1"/>
          </p:cNvSpPr>
          <p:nvPr>
            <p:ph type="sldImg"/>
          </p:nvPr>
        </p:nvSpPr>
        <p:spPr>
          <a:xfrm>
            <a:off x="6397625" y="688975"/>
            <a:ext cx="2479675" cy="1860550"/>
          </a:xfrm>
          <a:ln/>
        </p:spPr>
      </p:sp>
      <p:sp>
        <p:nvSpPr>
          <p:cNvPr id="83971" name="备注占位符 2">
            <a:extLst>
              <a:ext uri="{FF2B5EF4-FFF2-40B4-BE49-F238E27FC236}">
                <a16:creationId xmlns:a16="http://schemas.microsoft.com/office/drawing/2014/main" id="{11F14325-3042-4441-83EB-A253ACEB4188}"/>
              </a:ext>
            </a:extLst>
          </p:cNvPr>
          <p:cNvSpPr>
            <a:spLocks noGrp="1" noChangeArrowheads="1"/>
          </p:cNvSpPr>
          <p:nvPr>
            <p:ph type="body" idx="1"/>
          </p:nvPr>
        </p:nvSpPr>
        <p:spPr>
          <a:noFill/>
        </p:spPr>
        <p:txBody>
          <a:bodyPr/>
          <a:lstStyle/>
          <a:p>
            <a:r>
              <a:rPr lang="zh-CN" altLang="en-US"/>
              <a:t>振幅的求法：正弦和余弦系数 取平方和的根 模值</a:t>
            </a:r>
          </a:p>
        </p:txBody>
      </p:sp>
      <p:sp>
        <p:nvSpPr>
          <p:cNvPr id="4" name="灯片编号占位符 3">
            <a:extLst>
              <a:ext uri="{FF2B5EF4-FFF2-40B4-BE49-F238E27FC236}">
                <a16:creationId xmlns:a16="http://schemas.microsoft.com/office/drawing/2014/main" id="{F282F684-9285-4B96-891C-FA002487F2E3}"/>
              </a:ext>
            </a:extLst>
          </p:cNvPr>
          <p:cNvSpPr>
            <a:spLocks noGrp="1"/>
          </p:cNvSpPr>
          <p:nvPr>
            <p:ph type="sldNum" sz="quarter" idx="5"/>
          </p:nvPr>
        </p:nvSpPr>
        <p:spPr/>
        <p:txBody>
          <a:bodyPr/>
          <a:lstStyle/>
          <a:p>
            <a:pPr>
              <a:defRPr/>
            </a:pPr>
            <a:fld id="{E69D5489-387D-46C2-9064-CB629F3F9133}" type="slidenum">
              <a:rPr lang="zh-CN" altLang="en-US" smtClean="0"/>
              <a:pPr>
                <a:defRPr/>
              </a:pPr>
              <a:t>45</a:t>
            </a:fld>
            <a:endParaRPr lang="zh-CN" alt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0C62FF33-18B5-4880-A5BE-EDCCEF900576}"/>
              </a:ext>
            </a:extLst>
          </p:cNvPr>
          <p:cNvSpPr>
            <a:spLocks noGrp="1" noRot="1" noChangeAspect="1" noChangeArrowheads="1" noTextEdit="1"/>
          </p:cNvSpPr>
          <p:nvPr>
            <p:ph type="sldImg"/>
          </p:nvPr>
        </p:nvSpPr>
        <p:spPr>
          <a:xfrm>
            <a:off x="6397625" y="688975"/>
            <a:ext cx="2479675" cy="1860550"/>
          </a:xfrm>
          <a:ln/>
        </p:spPr>
      </p:sp>
      <p:sp>
        <p:nvSpPr>
          <p:cNvPr id="92163" name="备注占位符 2">
            <a:extLst>
              <a:ext uri="{FF2B5EF4-FFF2-40B4-BE49-F238E27FC236}">
                <a16:creationId xmlns:a16="http://schemas.microsoft.com/office/drawing/2014/main" id="{554FDD10-5A17-4097-9063-90DF65BFFF2E}"/>
              </a:ext>
            </a:extLst>
          </p:cNvPr>
          <p:cNvSpPr>
            <a:spLocks noGrp="1" noChangeArrowheads="1"/>
          </p:cNvSpPr>
          <p:nvPr>
            <p:ph type="body" idx="1"/>
          </p:nvPr>
        </p:nvSpPr>
        <p:spPr>
          <a:noFill/>
        </p:spPr>
        <p:txBody>
          <a:bodyPr/>
          <a:lstStyle/>
          <a:p>
            <a:r>
              <a:rPr lang="zh-CN" altLang="en-US"/>
              <a:t>连续形式的傅里叶变换其实是傅里叶级数 </a:t>
            </a:r>
            <a:r>
              <a:rPr lang="en-US" altLang="zh-CN"/>
              <a:t>(Fourier series)</a:t>
            </a:r>
            <a:r>
              <a:rPr lang="zh-CN" altLang="en-US"/>
              <a:t>的推广，因为积分其实是一种极限形式的求和算子而已。相似的方法是：把长度有限的信号表示成长度无限的信号。如，可以把信号无限地从左右进行延伸，延伸的部分用零来表示，这样，这个信号就可以被看成是非周期性离散信号</a:t>
            </a:r>
            <a:r>
              <a:rPr lang="zh-CN" altLang="en-US" b="1"/>
              <a:t>，</a:t>
            </a:r>
            <a:r>
              <a:rPr lang="zh-CN" altLang="en-US"/>
              <a:t>我们可以用到离散时域傅立叶变换（</a:t>
            </a:r>
            <a:r>
              <a:rPr lang="en-US" altLang="zh-CN"/>
              <a:t>DTFT</a:t>
            </a:r>
            <a:r>
              <a:rPr lang="zh-CN" altLang="en-US"/>
              <a:t>）的方法。也可以把信号用复制的方法进行延伸，这样信号就变成了周期性离散信号，这时我们就可以用</a:t>
            </a:r>
            <a:r>
              <a:rPr lang="zh-CN" altLang="en-US" b="1"/>
              <a:t>离散傅立叶变换方法（</a:t>
            </a:r>
            <a:r>
              <a:rPr lang="en-US" altLang="zh-CN" b="1"/>
              <a:t>DFT</a:t>
            </a:r>
            <a:r>
              <a:rPr lang="zh-CN" altLang="en-US" b="1"/>
              <a:t>）</a:t>
            </a:r>
            <a:r>
              <a:rPr lang="zh-CN" altLang="en-US"/>
              <a:t>进行变换。</a:t>
            </a:r>
            <a:endParaRPr lang="en-US" altLang="zh-CN"/>
          </a:p>
          <a:p>
            <a:r>
              <a:rPr lang="zh-CN" altLang="en-US"/>
              <a:t>函数在时（频）域的离散对应于其像函数在频（时）域的周期性。反之连续则意味着在对应域的信号的非周期性。也就是说，时间上的离散性对应着频率上的周期性。</a:t>
            </a:r>
          </a:p>
        </p:txBody>
      </p:sp>
      <p:sp>
        <p:nvSpPr>
          <p:cNvPr id="4" name="灯片编号占位符 3">
            <a:extLst>
              <a:ext uri="{FF2B5EF4-FFF2-40B4-BE49-F238E27FC236}">
                <a16:creationId xmlns:a16="http://schemas.microsoft.com/office/drawing/2014/main" id="{510972ED-CB9A-4C0F-9196-73C9A6933F1B}"/>
              </a:ext>
            </a:extLst>
          </p:cNvPr>
          <p:cNvSpPr>
            <a:spLocks noGrp="1"/>
          </p:cNvSpPr>
          <p:nvPr>
            <p:ph type="sldNum" sz="quarter" idx="5"/>
          </p:nvPr>
        </p:nvSpPr>
        <p:spPr/>
        <p:txBody>
          <a:bodyPr/>
          <a:lstStyle/>
          <a:p>
            <a:pPr>
              <a:defRPr/>
            </a:pPr>
            <a:fld id="{A956A931-2A13-4F2F-9B92-D466504FAA7B}" type="slidenum">
              <a:rPr lang="zh-CN" altLang="en-US" smtClean="0"/>
              <a:pPr>
                <a:defRPr/>
              </a:pPr>
              <a:t>52</a:t>
            </a:fld>
            <a:endParaRPr lang="zh-CN" alt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297985">
            <a:extLst>
              <a:ext uri="{FF2B5EF4-FFF2-40B4-BE49-F238E27FC236}">
                <a16:creationId xmlns:a16="http://schemas.microsoft.com/office/drawing/2014/main" id="{A67DA5D9-4449-4060-B513-E708477ED06F}"/>
              </a:ext>
            </a:extLst>
          </p:cNvPr>
          <p:cNvSpPr>
            <a:spLocks noGrp="1" noRot="1" noChangeAspect="1" noChangeArrowheads="1" noTextEdit="1"/>
          </p:cNvSpPr>
          <p:nvPr>
            <p:ph type="sldImg" idx="4294967295"/>
          </p:nvPr>
        </p:nvSpPr>
        <p:spPr>
          <a:xfrm>
            <a:off x="6397625" y="688975"/>
            <a:ext cx="2479675" cy="1860550"/>
          </a:xfrm>
          <a:ln>
            <a:miter lim="800000"/>
          </a:ln>
        </p:spPr>
      </p:sp>
      <p:sp>
        <p:nvSpPr>
          <p:cNvPr id="96259" name="文本占位符 297986">
            <a:extLst>
              <a:ext uri="{FF2B5EF4-FFF2-40B4-BE49-F238E27FC236}">
                <a16:creationId xmlns:a16="http://schemas.microsoft.com/office/drawing/2014/main" id="{A16431D7-6A6A-4B74-BE6E-91A94B8B526E}"/>
              </a:ext>
            </a:extLst>
          </p:cNvPr>
          <p:cNvSpPr>
            <a:spLocks noGrp="1" noChangeArrowheads="1"/>
          </p:cNvSpPr>
          <p:nvPr>
            <p:ph type="body" idx="4294967295"/>
          </p:nvPr>
        </p:nvSpPr>
        <p:spPr/>
        <p:txBody>
          <a:bodyPr/>
          <a:lstStyle/>
          <a:p>
            <a:pPr eaLnBrk="1" hangingPunct="1"/>
            <a:r>
              <a:rPr lang="zh-CN" altLang="en-US"/>
              <a:t>阿贝数，光线色散程度越大阿贝数越小 </a:t>
            </a:r>
          </a:p>
          <a:p>
            <a:pPr eaLnBrk="1" hangingPunct="1"/>
            <a:r>
              <a:rPr lang="zh-CN" altLang="en-US"/>
              <a:t>在月球上有个环形山以阿贝名字命名</a:t>
            </a:r>
          </a:p>
        </p:txBody>
      </p:sp>
      <p:sp>
        <p:nvSpPr>
          <p:cNvPr id="57347" name="灯片编号占位符 1">
            <a:extLst>
              <a:ext uri="{FF2B5EF4-FFF2-40B4-BE49-F238E27FC236}">
                <a16:creationId xmlns:a16="http://schemas.microsoft.com/office/drawing/2014/main" id="{958F0B36-913D-4B51-811C-61FB72BD768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defRPr/>
            </a:pPr>
            <a:fld id="{BA428F35-5C0D-49C7-9A7C-99407B96907A}" type="slidenum">
              <a:rPr lang="zh-CN" altLang="en-US" sz="1200" smtClean="0"/>
              <a:pPr>
                <a:defRPr/>
              </a:pPr>
              <a:t>55</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D2C6F44C-FD0A-4293-A4E4-1EF6A4808F5C}"/>
              </a:ext>
            </a:extLst>
          </p:cNvPr>
          <p:cNvSpPr>
            <a:spLocks noGrp="1" noRot="1" noChangeAspect="1" noChangeArrowheads="1" noTextEdit="1"/>
          </p:cNvSpPr>
          <p:nvPr>
            <p:ph type="sldImg" idx="4294967295"/>
          </p:nvPr>
        </p:nvSpPr>
        <p:spPr>
          <a:xfrm>
            <a:off x="6397625" y="688975"/>
            <a:ext cx="2479675" cy="1860550"/>
          </a:xfrm>
          <a:ln>
            <a:miter lim="800000"/>
          </a:ln>
        </p:spPr>
      </p:sp>
      <p:sp>
        <p:nvSpPr>
          <p:cNvPr id="32771" name="文本占位符 2">
            <a:extLst>
              <a:ext uri="{FF2B5EF4-FFF2-40B4-BE49-F238E27FC236}">
                <a16:creationId xmlns:a16="http://schemas.microsoft.com/office/drawing/2014/main" id="{ED4766E1-CE13-403F-ABBF-6D6E20A2D6B7}"/>
              </a:ext>
            </a:extLst>
          </p:cNvPr>
          <p:cNvSpPr>
            <a:spLocks noGrp="1" noChangeArrowheads="1"/>
          </p:cNvSpPr>
          <p:nvPr>
            <p:ph type="body" idx="4294967295"/>
          </p:nvPr>
        </p:nvSpPr>
        <p:spPr/>
        <p:txBody>
          <a:bodyPr/>
          <a:lstStyle/>
          <a:p>
            <a:pPr eaLnBrk="1" hangingPunct="1"/>
            <a:r>
              <a:rPr lang="zh-CN" altLang="en-US"/>
              <a:t>⑴同样一条弦，在同样的张力下，弦的振动部分越短，则频率越大，音越高。即弦的振动长度与频率（及高度）成反比。</a:t>
            </a:r>
          </a:p>
          <a:p>
            <a:pPr eaLnBrk="1" hangingPunct="1"/>
            <a:r>
              <a:rPr lang="zh-CN" altLang="en-US"/>
              <a:t>     弦1/2部分振动，频率增大一倍，所发之音比全弦高一个八度。</a:t>
            </a:r>
          </a:p>
          <a:p>
            <a:pPr eaLnBrk="1" hangingPunct="1"/>
            <a:r>
              <a:rPr lang="zh-CN" altLang="en-US"/>
              <a:t>     弦1/3部分振动，频率增大三倍，所发之音比全弦高十二度（八度+纯五度）。</a:t>
            </a:r>
          </a:p>
          <a:p>
            <a:pPr eaLnBrk="1" hangingPunct="1"/>
            <a:r>
              <a:rPr lang="zh-CN" altLang="en-US"/>
              <a:t>     弦1/4部分振动，频率增大四倍，所发之音比全弦高两个八度。</a:t>
            </a:r>
          </a:p>
          <a:p>
            <a:pPr eaLnBrk="1" hangingPunct="1"/>
            <a:r>
              <a:rPr lang="zh-CN" altLang="en-US"/>
              <a:t>⑵一条弦振动式，分节振动，构成“复合音”。</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EDE7A49D-7FE2-4555-9D89-BA5E4FE9CE0E}"/>
              </a:ext>
            </a:extLst>
          </p:cNvPr>
          <p:cNvSpPr>
            <a:spLocks noGrp="1" noRot="1" noChangeAspect="1" noChangeArrowheads="1" noTextEdit="1"/>
          </p:cNvSpPr>
          <p:nvPr>
            <p:ph type="sldImg" idx="4294967295"/>
          </p:nvPr>
        </p:nvSpPr>
        <p:spPr>
          <a:xfrm>
            <a:off x="6397625" y="688975"/>
            <a:ext cx="2479675" cy="1860550"/>
          </a:xfrm>
          <a:ln>
            <a:miter lim="800000"/>
          </a:ln>
        </p:spPr>
      </p:sp>
      <p:sp>
        <p:nvSpPr>
          <p:cNvPr id="34819" name="文本占位符 2">
            <a:extLst>
              <a:ext uri="{FF2B5EF4-FFF2-40B4-BE49-F238E27FC236}">
                <a16:creationId xmlns:a16="http://schemas.microsoft.com/office/drawing/2014/main" id="{D93BCC59-48E0-4970-87F1-8F0251F3D804}"/>
              </a:ext>
            </a:extLst>
          </p:cNvPr>
          <p:cNvSpPr>
            <a:spLocks noGrp="1" noChangeArrowheads="1"/>
          </p:cNvSpPr>
          <p:nvPr>
            <p:ph type="body" idx="4294967295"/>
          </p:nvPr>
        </p:nvSpPr>
        <p:spPr/>
        <p:txBody>
          <a:bodyPr/>
          <a:lstStyle/>
          <a:p>
            <a:pPr eaLnBrk="1" hangingPunct="1"/>
            <a:r>
              <a:rPr lang="zh-CN" altLang="en-US"/>
              <a:t>跳跃间断点和可去间断点都成为第一类间断点，左右极限都存在</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4F8BCF40-A714-4AE6-A234-7E5ED4740A42}"/>
              </a:ext>
            </a:extLst>
          </p:cNvPr>
          <p:cNvSpPr>
            <a:spLocks noGrp="1" noRot="1" noChangeAspect="1" noChangeArrowheads="1" noTextEdit="1"/>
          </p:cNvSpPr>
          <p:nvPr>
            <p:ph type="sldImg" idx="4294967295"/>
          </p:nvPr>
        </p:nvSpPr>
        <p:spPr>
          <a:xfrm>
            <a:off x="6397625" y="688975"/>
            <a:ext cx="2479675" cy="1860550"/>
          </a:xfrm>
          <a:ln>
            <a:miter lim="800000"/>
          </a:ln>
        </p:spPr>
      </p:sp>
      <p:sp>
        <p:nvSpPr>
          <p:cNvPr id="37891" name="文本占位符 2">
            <a:extLst>
              <a:ext uri="{FF2B5EF4-FFF2-40B4-BE49-F238E27FC236}">
                <a16:creationId xmlns:a16="http://schemas.microsoft.com/office/drawing/2014/main" id="{26A68A7E-9214-44D2-AA60-2F676E2BFBBE}"/>
              </a:ext>
            </a:extLst>
          </p:cNvPr>
          <p:cNvSpPr>
            <a:spLocks noGrp="1" noChangeArrowheads="1"/>
          </p:cNvSpPr>
          <p:nvPr>
            <p:ph type="body" idx="4294967295"/>
          </p:nvPr>
        </p:nvSpPr>
        <p:spPr/>
        <p:txBody>
          <a:bodyPr/>
          <a:lstStyle/>
          <a:p>
            <a:pPr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97625" y="688975"/>
            <a:ext cx="2479675" cy="18605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t>还有个说法：是傅里叶在解决一个热在环状金属上是如何传导分布的问题时候，想到用三角函数来分析复杂热传导行为，进一步发展出傅里叶变换</a:t>
            </a:r>
          </a:p>
          <a:p>
            <a:endParaRPr lang="zh-CN" altLang="en-US" dirty="0"/>
          </a:p>
        </p:txBody>
      </p:sp>
      <p:sp>
        <p:nvSpPr>
          <p:cNvPr id="4" name="灯片编号占位符 3"/>
          <p:cNvSpPr>
            <a:spLocks noGrp="1"/>
          </p:cNvSpPr>
          <p:nvPr>
            <p:ph type="sldNum" sz="quarter" idx="5"/>
          </p:nvPr>
        </p:nvSpPr>
        <p:spPr/>
        <p:txBody>
          <a:bodyPr/>
          <a:lstStyle/>
          <a:p>
            <a:pPr>
              <a:defRPr/>
            </a:pPr>
            <a:fld id="{D744C1D6-589A-4861-93CA-944A0A8A1623}" type="slidenum">
              <a:rPr lang="zh-CN" altLang="en-US" smtClean="0"/>
              <a:pPr>
                <a:defRPr/>
              </a:pPr>
              <a:t>18</a:t>
            </a:fld>
            <a:endParaRPr lang="zh-CN" altLang="en-US">
              <a:cs typeface="+mn-cs"/>
            </a:endParaRPr>
          </a:p>
        </p:txBody>
      </p:sp>
    </p:spTree>
    <p:extLst>
      <p:ext uri="{BB962C8B-B14F-4D97-AF65-F5344CB8AC3E}">
        <p14:creationId xmlns:p14="http://schemas.microsoft.com/office/powerpoint/2010/main" val="79730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CCC52675-5254-4A52-A1E0-1696775E9BAB}"/>
              </a:ext>
            </a:extLst>
          </p:cNvPr>
          <p:cNvSpPr>
            <a:spLocks noGrp="1" noRot="1" noChangeAspect="1" noChangeArrowheads="1" noTextEdit="1"/>
          </p:cNvSpPr>
          <p:nvPr>
            <p:ph type="sldImg"/>
          </p:nvPr>
        </p:nvSpPr>
        <p:spPr>
          <a:xfrm>
            <a:off x="6397625" y="688975"/>
            <a:ext cx="2479675" cy="1860550"/>
          </a:xfrm>
          <a:ln/>
        </p:spPr>
      </p:sp>
      <p:sp>
        <p:nvSpPr>
          <p:cNvPr id="45059" name="备注占位符 2">
            <a:extLst>
              <a:ext uri="{FF2B5EF4-FFF2-40B4-BE49-F238E27FC236}">
                <a16:creationId xmlns:a16="http://schemas.microsoft.com/office/drawing/2014/main" id="{A85FC31B-21BF-40E0-BEC8-555FDB1B4BC5}"/>
              </a:ext>
            </a:extLst>
          </p:cNvPr>
          <p:cNvSpPr>
            <a:spLocks noGrp="1" noChangeArrowheads="1"/>
          </p:cNvSpPr>
          <p:nvPr>
            <p:ph type="body" idx="1"/>
          </p:nvPr>
        </p:nvSpPr>
        <p:spPr>
          <a:noFill/>
        </p:spPr>
        <p:txBody>
          <a:bodyPr/>
          <a:lstStyle/>
          <a:p>
            <a:r>
              <a:rPr lang="zh-CN" altLang="en-US"/>
              <a:t>在</a:t>
            </a:r>
            <a:r>
              <a:rPr lang="zh-CN" altLang="en-US">
                <a:hlinkClick r:id="rId3"/>
              </a:rPr>
              <a:t>泛函分析</a:t>
            </a:r>
            <a:r>
              <a:rPr lang="en-US" altLang="zh-CN"/>
              <a:t>(functional analysis</a:t>
            </a:r>
            <a:r>
              <a:rPr lang="zh-CN" altLang="en-US"/>
              <a:t>）中，一个</a:t>
            </a:r>
            <a:r>
              <a:rPr lang="zh-CN" altLang="en-US">
                <a:hlinkClick r:id="rId4"/>
              </a:rPr>
              <a:t>拓扑</a:t>
            </a:r>
            <a:r>
              <a:rPr lang="zh-CN" altLang="en-US">
                <a:hlinkClick r:id="rId5"/>
              </a:rPr>
              <a:t>向量空间</a:t>
            </a:r>
            <a:r>
              <a:rPr lang="en-US" altLang="zh-CN"/>
              <a:t>(topological vector space)V</a:t>
            </a:r>
            <a:r>
              <a:rPr lang="zh-CN" altLang="en-US"/>
              <a:t>的子集</a:t>
            </a:r>
            <a:r>
              <a:rPr lang="en-US" altLang="zh-CN"/>
              <a:t>S</a:t>
            </a:r>
            <a:r>
              <a:rPr lang="zh-CN" altLang="en-US"/>
              <a:t>被称为是完全的，如果</a:t>
            </a:r>
            <a:r>
              <a:rPr lang="en-US" altLang="zh-CN"/>
              <a:t>S</a:t>
            </a:r>
            <a:r>
              <a:rPr lang="zh-CN" altLang="en-US"/>
              <a:t>的扩张（</a:t>
            </a:r>
            <a:r>
              <a:rPr lang="en-US" altLang="zh-CN"/>
              <a:t>span</a:t>
            </a:r>
            <a:r>
              <a:rPr lang="zh-CN" altLang="en-US"/>
              <a:t>）在</a:t>
            </a:r>
            <a:r>
              <a:rPr lang="en-US" altLang="zh-CN"/>
              <a:t>V</a:t>
            </a:r>
            <a:r>
              <a:rPr lang="zh-CN" altLang="en-US"/>
              <a:t>中是</a:t>
            </a:r>
            <a:r>
              <a:rPr lang="zh-CN" altLang="en-US">
                <a:hlinkClick r:id="rId6"/>
              </a:rPr>
              <a:t>稠密</a:t>
            </a:r>
            <a:r>
              <a:rPr lang="zh-CN" altLang="en-US"/>
              <a:t>的（</a:t>
            </a:r>
            <a:r>
              <a:rPr lang="en-US" altLang="zh-CN"/>
              <a:t>dense</a:t>
            </a:r>
            <a:r>
              <a:rPr lang="zh-CN" altLang="en-US"/>
              <a:t>）。如果</a:t>
            </a:r>
            <a:r>
              <a:rPr lang="en-US" altLang="zh-CN"/>
              <a:t>V</a:t>
            </a:r>
            <a:r>
              <a:rPr lang="zh-CN" altLang="en-US"/>
              <a:t>是可分</a:t>
            </a:r>
            <a:r>
              <a:rPr lang="zh-CN" altLang="en-US">
                <a:hlinkClick r:id="rId7"/>
              </a:rPr>
              <a:t>拓扑空间</a:t>
            </a:r>
            <a:r>
              <a:rPr lang="en-US" altLang="zh-CN"/>
              <a:t>(separable topology space</a:t>
            </a:r>
            <a:r>
              <a:rPr lang="zh-CN" altLang="en-US"/>
              <a:t>），那么也可以导出</a:t>
            </a:r>
            <a:r>
              <a:rPr lang="en-US" altLang="zh-CN"/>
              <a:t>V</a:t>
            </a:r>
            <a:r>
              <a:rPr lang="zh-CN" altLang="en-US"/>
              <a:t>中的任何向量都可以被写成</a:t>
            </a:r>
            <a:r>
              <a:rPr lang="en-US" altLang="zh-CN"/>
              <a:t>S</a:t>
            </a:r>
            <a:r>
              <a:rPr lang="zh-CN" altLang="en-US"/>
              <a:t>中元素的（有限或无限的）线性组合。更特殊地，在</a:t>
            </a:r>
            <a:r>
              <a:rPr lang="zh-CN" altLang="en-US">
                <a:hlinkClick r:id="rId8"/>
              </a:rPr>
              <a:t>希尔伯特空间</a:t>
            </a:r>
            <a:r>
              <a:rPr lang="en-US" altLang="zh-CN"/>
              <a:t>(Hilbert space</a:t>
            </a:r>
            <a:r>
              <a:rPr lang="zh-CN" altLang="en-US"/>
              <a:t>））中（或者略一般地，在线性</a:t>
            </a:r>
            <a:r>
              <a:rPr lang="zh-CN" altLang="en-US">
                <a:hlinkClick r:id="rId9"/>
              </a:rPr>
              <a:t>内积空间</a:t>
            </a:r>
            <a:r>
              <a:rPr lang="zh-CN" altLang="en-US"/>
              <a:t>（</a:t>
            </a:r>
            <a:r>
              <a:rPr lang="en-US" altLang="zh-CN"/>
              <a:t>inner product space</a:t>
            </a:r>
            <a:r>
              <a:rPr lang="zh-CN" altLang="en-US"/>
              <a:t>）中），一组</a:t>
            </a:r>
            <a:r>
              <a:rPr lang="zh-CN" altLang="en-US">
                <a:hlinkClick r:id="rId10"/>
              </a:rPr>
              <a:t>标准正交基</a:t>
            </a:r>
            <a:r>
              <a:rPr lang="zh-CN" altLang="en-US"/>
              <a:t>（</a:t>
            </a:r>
            <a:r>
              <a:rPr lang="en-US" altLang="zh-CN"/>
              <a:t>orthonormal basis</a:t>
            </a:r>
            <a:r>
              <a:rPr lang="zh-CN" altLang="en-US"/>
              <a:t>）就是一个完全而且正交的集合。</a:t>
            </a:r>
          </a:p>
        </p:txBody>
      </p:sp>
      <p:sp>
        <p:nvSpPr>
          <p:cNvPr id="4" name="灯片编号占位符 3">
            <a:extLst>
              <a:ext uri="{FF2B5EF4-FFF2-40B4-BE49-F238E27FC236}">
                <a16:creationId xmlns:a16="http://schemas.microsoft.com/office/drawing/2014/main" id="{5CFBA40E-F58B-4AD4-8C6A-A208F3F71440}"/>
              </a:ext>
            </a:extLst>
          </p:cNvPr>
          <p:cNvSpPr>
            <a:spLocks noGrp="1"/>
          </p:cNvSpPr>
          <p:nvPr>
            <p:ph type="sldNum" sz="quarter" idx="5"/>
          </p:nvPr>
        </p:nvSpPr>
        <p:spPr/>
        <p:txBody>
          <a:bodyPr/>
          <a:lstStyle/>
          <a:p>
            <a:pPr>
              <a:defRPr/>
            </a:pPr>
            <a:fld id="{BAEA076B-D3E1-4821-92AE-E2451141EE48}" type="slidenum">
              <a:rPr lang="zh-CN" altLang="en-US" smtClean="0"/>
              <a:pPr>
                <a:defRPr/>
              </a:pPr>
              <a:t>21</a:t>
            </a:fld>
            <a:endParaRPr lang="zh-CN" alt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456A5ABD-4610-4787-954A-0D05D49295DC}"/>
              </a:ext>
            </a:extLst>
          </p:cNvPr>
          <p:cNvSpPr>
            <a:spLocks noGrp="1" noRot="1" noChangeAspect="1" noChangeArrowheads="1" noTextEdit="1"/>
          </p:cNvSpPr>
          <p:nvPr>
            <p:ph type="sldImg"/>
          </p:nvPr>
        </p:nvSpPr>
        <p:spPr>
          <a:xfrm>
            <a:off x="6397625" y="688975"/>
            <a:ext cx="2479675" cy="1860550"/>
          </a:xfrm>
          <a:ln/>
        </p:spPr>
      </p:sp>
      <p:sp>
        <p:nvSpPr>
          <p:cNvPr id="49155" name="备注占位符 2">
            <a:extLst>
              <a:ext uri="{FF2B5EF4-FFF2-40B4-BE49-F238E27FC236}">
                <a16:creationId xmlns:a16="http://schemas.microsoft.com/office/drawing/2014/main" id="{3F0D331E-4F6D-45FB-A401-FD47BECA30D6}"/>
              </a:ext>
            </a:extLst>
          </p:cNvPr>
          <p:cNvSpPr>
            <a:spLocks noGrp="1" noChangeArrowheads="1"/>
          </p:cNvSpPr>
          <p:nvPr>
            <p:ph type="body" idx="1"/>
          </p:nvPr>
        </p:nvSpPr>
        <p:spPr>
          <a:noFill/>
        </p:spPr>
        <p:txBody>
          <a:bodyPr/>
          <a:lstStyle/>
          <a:p>
            <a:r>
              <a:rPr lang="zh-CN" altLang="en-US"/>
              <a:t>为什么我们要用正弦曲线来代替原来的曲线呢？如我们也还可以用方波或三角波来代替呀，分解信号的方法是无穷的，但分解信号的目的是为了更加简单地处理原来的信号。用正余弦来表示原信号会更加简单，因为正余弦拥有原信号所不具有的性质：正弦曲线保真度。一个正弦曲线信号输入线性系统后，输出的仍是正弦曲线，只有幅度和相位可能发生变化，但是频率和波的形状仍是一样的。且只有正弦曲线才拥有这样的性质，正因如此我们才不用方波或三角波来表示。</a:t>
            </a:r>
          </a:p>
        </p:txBody>
      </p:sp>
      <p:sp>
        <p:nvSpPr>
          <p:cNvPr id="4" name="灯片编号占位符 3">
            <a:extLst>
              <a:ext uri="{FF2B5EF4-FFF2-40B4-BE49-F238E27FC236}">
                <a16:creationId xmlns:a16="http://schemas.microsoft.com/office/drawing/2014/main" id="{1DB616A2-9EC5-4315-BD34-FD4C26001C8D}"/>
              </a:ext>
            </a:extLst>
          </p:cNvPr>
          <p:cNvSpPr>
            <a:spLocks noGrp="1"/>
          </p:cNvSpPr>
          <p:nvPr>
            <p:ph type="sldNum" sz="quarter" idx="5"/>
          </p:nvPr>
        </p:nvSpPr>
        <p:spPr/>
        <p:txBody>
          <a:bodyPr/>
          <a:lstStyle/>
          <a:p>
            <a:pPr>
              <a:defRPr/>
            </a:pPr>
            <a:fld id="{6CA14C73-952D-46B4-8D17-552CF9C5237F}" type="slidenum">
              <a:rPr lang="zh-CN" altLang="en-US" smtClean="0"/>
              <a:pPr>
                <a:defRPr/>
              </a:pPr>
              <a:t>24</a:t>
            </a:fld>
            <a:endParaRPr lang="zh-CN" alt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31101527-57D7-4497-9BA9-F9B924F35C86}"/>
              </a:ext>
            </a:extLst>
          </p:cNvPr>
          <p:cNvSpPr>
            <a:spLocks noGrp="1" noRot="1" noChangeAspect="1" noChangeArrowheads="1" noTextEdit="1"/>
          </p:cNvSpPr>
          <p:nvPr>
            <p:ph type="sldImg"/>
          </p:nvPr>
        </p:nvSpPr>
        <p:spPr>
          <a:xfrm>
            <a:off x="6397625" y="688975"/>
            <a:ext cx="2479675" cy="1860550"/>
          </a:xfrm>
          <a:ln/>
        </p:spPr>
      </p:sp>
      <p:sp>
        <p:nvSpPr>
          <p:cNvPr id="51203" name="备注占位符 2">
            <a:extLst>
              <a:ext uri="{FF2B5EF4-FFF2-40B4-BE49-F238E27FC236}">
                <a16:creationId xmlns:a16="http://schemas.microsoft.com/office/drawing/2014/main" id="{50C7E673-7A44-4E32-9A3D-E0BBC3E6C458}"/>
              </a:ext>
            </a:extLst>
          </p:cNvPr>
          <p:cNvSpPr>
            <a:spLocks noGrp="1" noChangeArrowheads="1"/>
          </p:cNvSpPr>
          <p:nvPr>
            <p:ph type="body" idx="1"/>
          </p:nvPr>
        </p:nvSpPr>
        <p:spPr>
          <a:noFill/>
        </p:spPr>
        <p:txBody>
          <a:bodyPr/>
          <a:lstStyle/>
          <a:p>
            <a:r>
              <a:rPr lang="zh-CN" altLang="en-US"/>
              <a:t>如我们也还可以用方波或三角波来代替呀，分解信号的方法是无穷的，但分解信号的目的是为了更加简单地处理原来的信号。用正余弦来表示原信号会更加简单，</a:t>
            </a:r>
          </a:p>
        </p:txBody>
      </p:sp>
      <p:sp>
        <p:nvSpPr>
          <p:cNvPr id="4" name="灯片编号占位符 3">
            <a:extLst>
              <a:ext uri="{FF2B5EF4-FFF2-40B4-BE49-F238E27FC236}">
                <a16:creationId xmlns:a16="http://schemas.microsoft.com/office/drawing/2014/main" id="{CE018899-F1F3-4B9E-BA6F-103C011AD299}"/>
              </a:ext>
            </a:extLst>
          </p:cNvPr>
          <p:cNvSpPr>
            <a:spLocks noGrp="1"/>
          </p:cNvSpPr>
          <p:nvPr>
            <p:ph type="sldNum" sz="quarter" idx="5"/>
          </p:nvPr>
        </p:nvSpPr>
        <p:spPr/>
        <p:txBody>
          <a:bodyPr/>
          <a:lstStyle/>
          <a:p>
            <a:pPr>
              <a:defRPr/>
            </a:pPr>
            <a:fld id="{065CB48D-8C3C-4B5B-96CC-4535C428A646}" type="slidenum">
              <a:rPr lang="zh-CN" altLang="en-US" smtClean="0"/>
              <a:pPr>
                <a:defRPr/>
              </a:pPr>
              <a:t>25</a:t>
            </a:fld>
            <a:endParaRPr lang="zh-CN" alt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07B0968C-2DF0-4B43-B4AC-1639C2CD4639}"/>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C6303EC-18F8-4B48-A14E-521BBBD7A16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65A8FEC-0E72-4192-A0FF-720FF36BA2CB}"/>
              </a:ext>
            </a:extLst>
          </p:cNvPr>
          <p:cNvSpPr>
            <a:spLocks noGrp="1" noChangeArrowheads="1"/>
          </p:cNvSpPr>
          <p:nvPr>
            <p:ph type="sldNum" sz="quarter" idx="12"/>
          </p:nvPr>
        </p:nvSpPr>
        <p:spPr/>
        <p:txBody>
          <a:bodyPr/>
          <a:lstStyle>
            <a:lvl1pPr>
              <a:defRPr/>
            </a:lvl1pPr>
          </a:lstStyle>
          <a:p>
            <a:pPr>
              <a:defRPr/>
            </a:pPr>
            <a:fld id="{BE4671CD-F972-4B4A-BCB8-5F2E36456BC2}" type="slidenum">
              <a:rPr lang="en-US" altLang="zh-CN"/>
              <a:pPr>
                <a:defRPr/>
              </a:pPr>
              <a:t>‹#›</a:t>
            </a:fld>
            <a:endParaRPr lang="en-US" altLang="zh-CN"/>
          </a:p>
        </p:txBody>
      </p:sp>
    </p:spTree>
    <p:extLst>
      <p:ext uri="{BB962C8B-B14F-4D97-AF65-F5344CB8AC3E}">
        <p14:creationId xmlns:p14="http://schemas.microsoft.com/office/powerpoint/2010/main" val="9439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A4F3268-BF73-4EBB-80C1-0537B8FE440D}"/>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20A4DE4-8F0E-4D04-A8FB-45AE4BF2EF5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D6A0357-DBBF-4B4A-98A3-D3DCFF6339BB}"/>
              </a:ext>
            </a:extLst>
          </p:cNvPr>
          <p:cNvSpPr>
            <a:spLocks noGrp="1" noChangeArrowheads="1"/>
          </p:cNvSpPr>
          <p:nvPr>
            <p:ph type="sldNum" sz="quarter" idx="12"/>
          </p:nvPr>
        </p:nvSpPr>
        <p:spPr/>
        <p:txBody>
          <a:bodyPr/>
          <a:lstStyle>
            <a:lvl1pPr>
              <a:defRPr/>
            </a:lvl1pPr>
          </a:lstStyle>
          <a:p>
            <a:pPr>
              <a:defRPr/>
            </a:pPr>
            <a:fld id="{5B0AEE91-31DE-4895-90CB-EE3395D69772}" type="slidenum">
              <a:rPr lang="en-US" altLang="zh-CN"/>
              <a:pPr>
                <a:defRPr/>
              </a:pPr>
              <a:t>‹#›</a:t>
            </a:fld>
            <a:endParaRPr lang="en-US" altLang="zh-CN"/>
          </a:p>
        </p:txBody>
      </p:sp>
    </p:spTree>
    <p:extLst>
      <p:ext uri="{BB962C8B-B14F-4D97-AF65-F5344CB8AC3E}">
        <p14:creationId xmlns:p14="http://schemas.microsoft.com/office/powerpoint/2010/main" val="219013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2EFB62A5-2A08-440C-8D44-383C16B1D963}"/>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49746DD-E93D-4410-B0E6-5B4F1EBD12E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7701AAE-EED7-44C4-BCDA-21A72CFAB74B}"/>
              </a:ext>
            </a:extLst>
          </p:cNvPr>
          <p:cNvSpPr>
            <a:spLocks noGrp="1" noChangeArrowheads="1"/>
          </p:cNvSpPr>
          <p:nvPr>
            <p:ph type="sldNum" sz="quarter" idx="12"/>
          </p:nvPr>
        </p:nvSpPr>
        <p:spPr/>
        <p:txBody>
          <a:bodyPr/>
          <a:lstStyle>
            <a:lvl1pPr>
              <a:defRPr/>
            </a:lvl1pPr>
          </a:lstStyle>
          <a:p>
            <a:pPr>
              <a:defRPr/>
            </a:pPr>
            <a:fld id="{35D13ED6-96E8-4603-921C-BB5EA395738B}" type="slidenum">
              <a:rPr lang="en-US" altLang="zh-CN"/>
              <a:pPr>
                <a:defRPr/>
              </a:pPr>
              <a:t>‹#›</a:t>
            </a:fld>
            <a:endParaRPr lang="en-US" altLang="zh-CN"/>
          </a:p>
        </p:txBody>
      </p:sp>
    </p:spTree>
    <p:extLst>
      <p:ext uri="{BB962C8B-B14F-4D97-AF65-F5344CB8AC3E}">
        <p14:creationId xmlns:p14="http://schemas.microsoft.com/office/powerpoint/2010/main" val="3599134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4">
            <a:extLst>
              <a:ext uri="{FF2B5EF4-FFF2-40B4-BE49-F238E27FC236}">
                <a16:creationId xmlns:a16="http://schemas.microsoft.com/office/drawing/2014/main" id="{99D5B26A-E2EC-4330-8908-44A4DE582E3B}"/>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F62580D1-0576-42C8-8DEB-17F20648782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38552F33-66DA-4BD5-B54A-1BE67A6B26E1}"/>
              </a:ext>
            </a:extLst>
          </p:cNvPr>
          <p:cNvSpPr>
            <a:spLocks noGrp="1" noChangeArrowheads="1"/>
          </p:cNvSpPr>
          <p:nvPr>
            <p:ph type="sldNum" sz="quarter" idx="12"/>
          </p:nvPr>
        </p:nvSpPr>
        <p:spPr/>
        <p:txBody>
          <a:bodyPr/>
          <a:lstStyle>
            <a:lvl1pPr>
              <a:defRPr/>
            </a:lvl1pPr>
          </a:lstStyle>
          <a:p>
            <a:pPr>
              <a:defRPr/>
            </a:pPr>
            <a:fld id="{86C3885B-D0C2-4058-95EF-3775F5F22245}" type="slidenum">
              <a:rPr lang="en-US" altLang="zh-CN"/>
              <a:pPr>
                <a:defRPr/>
              </a:pPr>
              <a:t>‹#›</a:t>
            </a:fld>
            <a:endParaRPr lang="en-US" altLang="zh-CN"/>
          </a:p>
        </p:txBody>
      </p:sp>
    </p:spTree>
    <p:extLst>
      <p:ext uri="{BB962C8B-B14F-4D97-AF65-F5344CB8AC3E}">
        <p14:creationId xmlns:p14="http://schemas.microsoft.com/office/powerpoint/2010/main" val="344413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noProof="1"/>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E4AA9638-066F-466E-88B6-9552FED463AE}"/>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1CBF2D6-ECE6-4750-A142-EBC734B1CD0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FF00350-EEB0-463A-8F57-C0BFB4F35CF5}"/>
              </a:ext>
            </a:extLst>
          </p:cNvPr>
          <p:cNvSpPr>
            <a:spLocks noGrp="1" noChangeArrowheads="1"/>
          </p:cNvSpPr>
          <p:nvPr>
            <p:ph type="sldNum" sz="quarter" idx="12"/>
          </p:nvPr>
        </p:nvSpPr>
        <p:spPr/>
        <p:txBody>
          <a:bodyPr/>
          <a:lstStyle>
            <a:lvl1pPr>
              <a:defRPr/>
            </a:lvl1pPr>
          </a:lstStyle>
          <a:p>
            <a:pPr>
              <a:defRPr/>
            </a:pPr>
            <a:fld id="{70EF73CA-E4C8-4C73-A373-20C2CE0F0148}" type="slidenum">
              <a:rPr lang="en-US" altLang="zh-CN"/>
              <a:pPr>
                <a:defRPr/>
              </a:pPr>
              <a:t>‹#›</a:t>
            </a:fld>
            <a:endParaRPr lang="en-US" altLang="zh-CN"/>
          </a:p>
        </p:txBody>
      </p:sp>
    </p:spTree>
    <p:extLst>
      <p:ext uri="{BB962C8B-B14F-4D97-AF65-F5344CB8AC3E}">
        <p14:creationId xmlns:p14="http://schemas.microsoft.com/office/powerpoint/2010/main" val="3148069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4">
            <a:extLst>
              <a:ext uri="{FF2B5EF4-FFF2-40B4-BE49-F238E27FC236}">
                <a16:creationId xmlns:a16="http://schemas.microsoft.com/office/drawing/2014/main" id="{ED7D4B86-12E7-45F8-950D-FF0A3DC2EB8E}"/>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E73449F-EA78-4C0F-A22D-625916000D7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BA11ADF-CC5D-43FB-BC70-F88AC6876492}"/>
              </a:ext>
            </a:extLst>
          </p:cNvPr>
          <p:cNvSpPr>
            <a:spLocks noGrp="1" noChangeArrowheads="1"/>
          </p:cNvSpPr>
          <p:nvPr>
            <p:ph type="sldNum" sz="quarter" idx="12"/>
          </p:nvPr>
        </p:nvSpPr>
        <p:spPr/>
        <p:txBody>
          <a:bodyPr/>
          <a:lstStyle>
            <a:lvl1pPr>
              <a:defRPr/>
            </a:lvl1pPr>
          </a:lstStyle>
          <a:p>
            <a:pPr>
              <a:defRPr/>
            </a:pPr>
            <a:fld id="{1FD3CAB3-BEBD-4C1B-BF79-0D0C5D7B15B9}" type="slidenum">
              <a:rPr lang="en-US" altLang="zh-CN"/>
              <a:pPr>
                <a:defRPr/>
              </a:pPr>
              <a:t>‹#›</a:t>
            </a:fld>
            <a:endParaRPr lang="en-US" altLang="zh-CN"/>
          </a:p>
        </p:txBody>
      </p:sp>
    </p:spTree>
    <p:extLst>
      <p:ext uri="{BB962C8B-B14F-4D97-AF65-F5344CB8AC3E}">
        <p14:creationId xmlns:p14="http://schemas.microsoft.com/office/powerpoint/2010/main" val="140326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77658A4-DD84-4AA0-AFC9-3628375DF7F8}"/>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B7A6455-6E8F-4A2A-8B4E-84BF02BFC8A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321C211-9D7C-42E2-8522-FEF620A043E8}"/>
              </a:ext>
            </a:extLst>
          </p:cNvPr>
          <p:cNvSpPr>
            <a:spLocks noGrp="1" noChangeArrowheads="1"/>
          </p:cNvSpPr>
          <p:nvPr>
            <p:ph type="sldNum" sz="quarter" idx="12"/>
          </p:nvPr>
        </p:nvSpPr>
        <p:spPr/>
        <p:txBody>
          <a:bodyPr/>
          <a:lstStyle>
            <a:lvl1pPr>
              <a:defRPr/>
            </a:lvl1pPr>
          </a:lstStyle>
          <a:p>
            <a:pPr>
              <a:defRPr/>
            </a:pPr>
            <a:fld id="{FFAA65A3-E072-4E2B-A8EB-859CA7FE9BF4}" type="slidenum">
              <a:rPr lang="en-US" altLang="zh-CN"/>
              <a:pPr>
                <a:defRPr/>
              </a:pPr>
              <a:t>‹#›</a:t>
            </a:fld>
            <a:endParaRPr lang="en-US" altLang="zh-CN"/>
          </a:p>
        </p:txBody>
      </p:sp>
    </p:spTree>
    <p:extLst>
      <p:ext uri="{BB962C8B-B14F-4D97-AF65-F5344CB8AC3E}">
        <p14:creationId xmlns:p14="http://schemas.microsoft.com/office/powerpoint/2010/main" val="390385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BB94760B-2654-43A3-AD92-C346A57199D4}"/>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9F6C662-2077-491A-963C-5528C334E6D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6B36EB0-F829-4382-B52C-32C726BEDABD}"/>
              </a:ext>
            </a:extLst>
          </p:cNvPr>
          <p:cNvSpPr>
            <a:spLocks noGrp="1" noChangeArrowheads="1"/>
          </p:cNvSpPr>
          <p:nvPr>
            <p:ph type="sldNum" sz="quarter" idx="12"/>
          </p:nvPr>
        </p:nvSpPr>
        <p:spPr/>
        <p:txBody>
          <a:bodyPr/>
          <a:lstStyle>
            <a:lvl1pPr>
              <a:defRPr/>
            </a:lvl1pPr>
          </a:lstStyle>
          <a:p>
            <a:pPr>
              <a:defRPr/>
            </a:pPr>
            <a:fld id="{2E631ABD-4C1D-4C82-A9C3-9043C1F87C43}" type="slidenum">
              <a:rPr lang="en-US" altLang="zh-CN"/>
              <a:pPr>
                <a:defRPr/>
              </a:pPr>
              <a:t>‹#›</a:t>
            </a:fld>
            <a:endParaRPr lang="en-US" altLang="zh-CN"/>
          </a:p>
        </p:txBody>
      </p:sp>
    </p:spTree>
    <p:extLst>
      <p:ext uri="{BB962C8B-B14F-4D97-AF65-F5344CB8AC3E}">
        <p14:creationId xmlns:p14="http://schemas.microsoft.com/office/powerpoint/2010/main" val="405212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9B2229EC-3DD8-4AB2-940B-99155ECD580D}"/>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72D3267-18E1-43EB-A9CA-865AA3FC86E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67D3630-D9A8-48C4-B208-68B7CD6F62EE}"/>
              </a:ext>
            </a:extLst>
          </p:cNvPr>
          <p:cNvSpPr>
            <a:spLocks noGrp="1" noChangeArrowheads="1"/>
          </p:cNvSpPr>
          <p:nvPr>
            <p:ph type="sldNum" sz="quarter" idx="12"/>
          </p:nvPr>
        </p:nvSpPr>
        <p:spPr/>
        <p:txBody>
          <a:bodyPr/>
          <a:lstStyle>
            <a:lvl1pPr>
              <a:defRPr/>
            </a:lvl1pPr>
          </a:lstStyle>
          <a:p>
            <a:pPr>
              <a:defRPr/>
            </a:pPr>
            <a:fld id="{A252833B-9B4D-4797-92D7-6AA31A1AE737}" type="slidenum">
              <a:rPr lang="en-US" altLang="zh-CN"/>
              <a:pPr>
                <a:defRPr/>
              </a:pPr>
              <a:t>‹#›</a:t>
            </a:fld>
            <a:endParaRPr lang="en-US" altLang="zh-CN"/>
          </a:p>
        </p:txBody>
      </p:sp>
    </p:spTree>
    <p:extLst>
      <p:ext uri="{BB962C8B-B14F-4D97-AF65-F5344CB8AC3E}">
        <p14:creationId xmlns:p14="http://schemas.microsoft.com/office/powerpoint/2010/main" val="129463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D5DAEB94-5341-4CB9-ABB6-19B321C7FD56}"/>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B9F7FA5-67A4-4DC7-9F28-C6C03568DCEB}"/>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D7524D4B-D988-45E7-B5CD-589C6A514ADC}"/>
              </a:ext>
            </a:extLst>
          </p:cNvPr>
          <p:cNvSpPr>
            <a:spLocks noGrp="1" noChangeArrowheads="1"/>
          </p:cNvSpPr>
          <p:nvPr>
            <p:ph type="sldNum" sz="quarter" idx="12"/>
          </p:nvPr>
        </p:nvSpPr>
        <p:spPr/>
        <p:txBody>
          <a:bodyPr/>
          <a:lstStyle>
            <a:lvl1pPr>
              <a:defRPr/>
            </a:lvl1pPr>
          </a:lstStyle>
          <a:p>
            <a:pPr>
              <a:defRPr/>
            </a:pPr>
            <a:fld id="{0A3F5FA9-2749-4C60-97C1-C7C81D5C1FEB}" type="slidenum">
              <a:rPr lang="en-US" altLang="zh-CN"/>
              <a:pPr>
                <a:defRPr/>
              </a:pPr>
              <a:t>‹#›</a:t>
            </a:fld>
            <a:endParaRPr lang="en-US" altLang="zh-CN"/>
          </a:p>
        </p:txBody>
      </p:sp>
    </p:spTree>
    <p:extLst>
      <p:ext uri="{BB962C8B-B14F-4D97-AF65-F5344CB8AC3E}">
        <p14:creationId xmlns:p14="http://schemas.microsoft.com/office/powerpoint/2010/main" val="3821935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7C24AF9D-F448-4E2C-AE0C-CD159368A456}"/>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5A439100-508E-406D-B7E3-5041DEF455F7}"/>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5C58BAB-AE0C-4399-973F-A6BBBAFCEBC6}"/>
              </a:ext>
            </a:extLst>
          </p:cNvPr>
          <p:cNvSpPr>
            <a:spLocks noGrp="1" noChangeArrowheads="1"/>
          </p:cNvSpPr>
          <p:nvPr>
            <p:ph type="sldNum" sz="quarter" idx="12"/>
          </p:nvPr>
        </p:nvSpPr>
        <p:spPr/>
        <p:txBody>
          <a:bodyPr/>
          <a:lstStyle>
            <a:lvl1pPr>
              <a:defRPr/>
            </a:lvl1pPr>
          </a:lstStyle>
          <a:p>
            <a:pPr>
              <a:defRPr/>
            </a:pPr>
            <a:fld id="{AE0F5D0C-3354-4BE2-B718-C7F2406277A2}" type="slidenum">
              <a:rPr lang="en-US" altLang="zh-CN"/>
              <a:pPr>
                <a:defRPr/>
              </a:pPr>
              <a:t>‹#›</a:t>
            </a:fld>
            <a:endParaRPr lang="en-US" altLang="zh-CN"/>
          </a:p>
        </p:txBody>
      </p:sp>
    </p:spTree>
    <p:extLst>
      <p:ext uri="{BB962C8B-B14F-4D97-AF65-F5344CB8AC3E}">
        <p14:creationId xmlns:p14="http://schemas.microsoft.com/office/powerpoint/2010/main" val="409561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183E58D-8541-41E4-B3CA-A6AAE8AC69C0}"/>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13E80983-4F65-4CCA-9BBB-3730EDC2036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8AD86730-B443-4A31-884E-19233938435C}"/>
              </a:ext>
            </a:extLst>
          </p:cNvPr>
          <p:cNvSpPr>
            <a:spLocks noGrp="1" noChangeArrowheads="1"/>
          </p:cNvSpPr>
          <p:nvPr>
            <p:ph type="sldNum" sz="quarter" idx="12"/>
          </p:nvPr>
        </p:nvSpPr>
        <p:spPr/>
        <p:txBody>
          <a:bodyPr/>
          <a:lstStyle>
            <a:lvl1pPr>
              <a:defRPr/>
            </a:lvl1pPr>
          </a:lstStyle>
          <a:p>
            <a:pPr>
              <a:defRPr/>
            </a:pPr>
            <a:fld id="{E6E5EE2D-8E40-4758-B74C-99ED041737EC}" type="slidenum">
              <a:rPr lang="en-US" altLang="zh-CN"/>
              <a:pPr>
                <a:defRPr/>
              </a:pPr>
              <a:t>‹#›</a:t>
            </a:fld>
            <a:endParaRPr lang="en-US" altLang="zh-CN"/>
          </a:p>
        </p:txBody>
      </p:sp>
    </p:spTree>
    <p:extLst>
      <p:ext uri="{BB962C8B-B14F-4D97-AF65-F5344CB8AC3E}">
        <p14:creationId xmlns:p14="http://schemas.microsoft.com/office/powerpoint/2010/main" val="237702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42FCF042-396D-43DC-BD93-4FBA83CE1A9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8D723B3-D5EB-4BD5-8E9C-C1B76B40F90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46EE8C1-963F-49FE-A7D7-5D3DE69965CA}"/>
              </a:ext>
            </a:extLst>
          </p:cNvPr>
          <p:cNvSpPr>
            <a:spLocks noGrp="1" noChangeArrowheads="1"/>
          </p:cNvSpPr>
          <p:nvPr>
            <p:ph type="sldNum" sz="quarter" idx="12"/>
          </p:nvPr>
        </p:nvSpPr>
        <p:spPr/>
        <p:txBody>
          <a:bodyPr/>
          <a:lstStyle>
            <a:lvl1pPr>
              <a:defRPr/>
            </a:lvl1pPr>
          </a:lstStyle>
          <a:p>
            <a:pPr>
              <a:defRPr/>
            </a:pPr>
            <a:fld id="{7D3053DF-18A7-48D3-9461-87FD476618AD}" type="slidenum">
              <a:rPr lang="en-US" altLang="zh-CN"/>
              <a:pPr>
                <a:defRPr/>
              </a:pPr>
              <a:t>‹#›</a:t>
            </a:fld>
            <a:endParaRPr lang="en-US" altLang="zh-CN"/>
          </a:p>
        </p:txBody>
      </p:sp>
    </p:spTree>
    <p:extLst>
      <p:ext uri="{BB962C8B-B14F-4D97-AF65-F5344CB8AC3E}">
        <p14:creationId xmlns:p14="http://schemas.microsoft.com/office/powerpoint/2010/main" val="3078265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8EADD93B-CADC-43FF-970F-8B0445E6A303}"/>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C49FEB-2350-4D43-A88C-280BBCB8820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BBAB4F5-DD5C-49F2-914D-B391DDDFF223}"/>
              </a:ext>
            </a:extLst>
          </p:cNvPr>
          <p:cNvSpPr>
            <a:spLocks noGrp="1" noChangeArrowheads="1"/>
          </p:cNvSpPr>
          <p:nvPr>
            <p:ph type="sldNum" sz="quarter" idx="12"/>
          </p:nvPr>
        </p:nvSpPr>
        <p:spPr/>
        <p:txBody>
          <a:bodyPr/>
          <a:lstStyle>
            <a:lvl1pPr>
              <a:defRPr/>
            </a:lvl1pPr>
          </a:lstStyle>
          <a:p>
            <a:pPr>
              <a:defRPr/>
            </a:pPr>
            <a:fld id="{CBCECB25-62FD-40AE-8CF9-8512DDAF9FB7}" type="slidenum">
              <a:rPr lang="en-US" altLang="zh-CN"/>
              <a:pPr>
                <a:defRPr/>
              </a:pPr>
              <a:t>‹#›</a:t>
            </a:fld>
            <a:endParaRPr lang="en-US" altLang="zh-CN"/>
          </a:p>
        </p:txBody>
      </p:sp>
    </p:spTree>
    <p:extLst>
      <p:ext uri="{BB962C8B-B14F-4D97-AF65-F5344CB8AC3E}">
        <p14:creationId xmlns:p14="http://schemas.microsoft.com/office/powerpoint/2010/main" val="782524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D1D34A6-36EE-4177-A02E-88D565CA1E14}"/>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269033A-7E6A-4BFE-9780-BDEB9A9983B4}"/>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0356" name="Rectangle 4">
            <a:extLst>
              <a:ext uri="{FF2B5EF4-FFF2-40B4-BE49-F238E27FC236}">
                <a16:creationId xmlns:a16="http://schemas.microsoft.com/office/drawing/2014/main" id="{10AA6E94-ACA6-441D-8FCF-72F0DF91C915}"/>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buFontTx/>
              <a:buNone/>
              <a:defRPr sz="1400" b="0">
                <a:latin typeface="+mn-lt"/>
              </a:defRPr>
            </a:lvl1pPr>
          </a:lstStyle>
          <a:p>
            <a:pPr>
              <a:defRPr/>
            </a:pPr>
            <a:endParaRPr lang="en-US" altLang="zh-CN"/>
          </a:p>
        </p:txBody>
      </p:sp>
      <p:sp>
        <p:nvSpPr>
          <p:cNvPr id="100357" name="Rectangle 5">
            <a:extLst>
              <a:ext uri="{FF2B5EF4-FFF2-40B4-BE49-F238E27FC236}">
                <a16:creationId xmlns:a16="http://schemas.microsoft.com/office/drawing/2014/main" id="{8D016A4D-3B11-4FBA-A9F0-89601985657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buFontTx/>
              <a:buNone/>
              <a:defRPr sz="1400" b="0">
                <a:latin typeface="+mn-lt"/>
              </a:defRPr>
            </a:lvl1pPr>
          </a:lstStyle>
          <a:p>
            <a:pPr>
              <a:defRPr/>
            </a:pPr>
            <a:endParaRPr lang="en-US" altLang="zh-CN"/>
          </a:p>
        </p:txBody>
      </p:sp>
      <p:sp>
        <p:nvSpPr>
          <p:cNvPr id="100358" name="Rectangle 6">
            <a:extLst>
              <a:ext uri="{FF2B5EF4-FFF2-40B4-BE49-F238E27FC236}">
                <a16:creationId xmlns:a16="http://schemas.microsoft.com/office/drawing/2014/main" id="{63DF7B94-818F-4A69-817D-DB0CD92EC17D}"/>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b="0" noProof="1">
                <a:latin typeface="Arial" panose="020B0604020202020204" pitchFamily="34" charset="0"/>
                <a:cs typeface="+mn-ea"/>
              </a:defRPr>
            </a:lvl1pPr>
          </a:lstStyle>
          <a:p>
            <a:pPr>
              <a:defRPr/>
            </a:pPr>
            <a:fld id="{126969FE-0E28-4193-955E-2C0E6F6B08A0}" type="slidenum">
              <a:rPr lang="en-US" altLang="zh-CN"/>
              <a:pPr>
                <a:defRPr/>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5.xml"/><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34.png"/><Relationship Id="rId4" Type="http://schemas.openxmlformats.org/officeDocument/2006/relationships/oleObject" Target="../embeddings/oleObject23.bin"/><Relationship Id="rId9" Type="http://schemas.openxmlformats.org/officeDocument/2006/relationships/image" Target="../media/image36.wmf"/></Relationships>
</file>

<file path=ppt/slides/_rels/slide16.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27.bin"/><Relationship Id="rId10" Type="http://schemas.openxmlformats.org/officeDocument/2006/relationships/image" Target="../media/image40.wmf"/><Relationship Id="rId4" Type="http://schemas.openxmlformats.org/officeDocument/2006/relationships/image" Target="../media/image37.png"/><Relationship Id="rId9"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31.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6.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5.bin"/><Relationship Id="rId11" Type="http://schemas.openxmlformats.org/officeDocument/2006/relationships/image" Target="../media/image47.wmf"/><Relationship Id="rId5" Type="http://schemas.openxmlformats.org/officeDocument/2006/relationships/image" Target="../media/image44.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6.wmf"/></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56.wmf"/><Relationship Id="rId3" Type="http://schemas.openxmlformats.org/officeDocument/2006/relationships/notesSlide" Target="../notesSlides/notesSlide7.xml"/><Relationship Id="rId7" Type="http://schemas.openxmlformats.org/officeDocument/2006/relationships/image" Target="../media/image53.wmf"/><Relationship Id="rId12"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image" Target="../media/image55.wmf"/><Relationship Id="rId5" Type="http://schemas.openxmlformats.org/officeDocument/2006/relationships/image" Target="../media/image52.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5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4.xml"/><Relationship Id="rId1" Type="http://schemas.openxmlformats.org/officeDocument/2006/relationships/vmlDrawing" Target="../drawings/vmlDrawing15.vml"/><Relationship Id="rId4" Type="http://schemas.openxmlformats.org/officeDocument/2006/relationships/image" Target="../media/image57.wmf"/></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47.bin"/><Relationship Id="rId7"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55.wmf"/><Relationship Id="rId5" Type="http://schemas.openxmlformats.org/officeDocument/2006/relationships/oleObject" Target="../embeddings/oleObject48.bin"/><Relationship Id="rId4" Type="http://schemas.openxmlformats.org/officeDocument/2006/relationships/image" Target="../media/image58.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87.wmf"/><Relationship Id="rId5" Type="http://schemas.openxmlformats.org/officeDocument/2006/relationships/oleObject" Target="../embeddings/oleObject50.bin"/><Relationship Id="rId4" Type="http://schemas.openxmlformats.org/officeDocument/2006/relationships/image" Target="../media/image86.wmf"/></Relationships>
</file>

<file path=ppt/slides/_rels/slide38.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90.wmf"/><Relationship Id="rId5" Type="http://schemas.openxmlformats.org/officeDocument/2006/relationships/oleObject" Target="../embeddings/oleObject53.bin"/><Relationship Id="rId4" Type="http://schemas.openxmlformats.org/officeDocument/2006/relationships/image" Target="../media/image89.wmf"/></Relationships>
</file>

<file path=ppt/slides/_rels/slide3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6.bin"/><Relationship Id="rId18" Type="http://schemas.openxmlformats.org/officeDocument/2006/relationships/image" Target="../media/image11.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8.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10.wmf"/><Relationship Id="rId20"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wmf"/><Relationship Id="rId19" Type="http://schemas.openxmlformats.org/officeDocument/2006/relationships/oleObject" Target="../embeddings/oleObject9.bin"/><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 Id="rId22" Type="http://schemas.openxmlformats.org/officeDocument/2006/relationships/image" Target="../media/image13.wmf"/></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100.wmf"/><Relationship Id="rId2" Type="http://schemas.openxmlformats.org/officeDocument/2006/relationships/slideLayout" Target="../slideLayouts/slideLayout13.xml"/><Relationship Id="rId16" Type="http://schemas.openxmlformats.org/officeDocument/2006/relationships/image" Target="../media/image102.wmf"/><Relationship Id="rId1" Type="http://schemas.openxmlformats.org/officeDocument/2006/relationships/vmlDrawing" Target="../drawings/vmlDrawing19.vml"/><Relationship Id="rId6" Type="http://schemas.openxmlformats.org/officeDocument/2006/relationships/image" Target="../media/image97.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58.bin"/><Relationship Id="rId14" Type="http://schemas.openxmlformats.org/officeDocument/2006/relationships/image" Target="../media/image101.wmf"/></Relationships>
</file>

<file path=ppt/slides/_rels/slide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67.bin"/><Relationship Id="rId18" Type="http://schemas.openxmlformats.org/officeDocument/2006/relationships/image" Target="../media/image111.wmf"/><Relationship Id="rId3" Type="http://schemas.openxmlformats.org/officeDocument/2006/relationships/oleObject" Target="../embeddings/oleObject62.bin"/><Relationship Id="rId21" Type="http://schemas.openxmlformats.org/officeDocument/2006/relationships/oleObject" Target="../embeddings/oleObject71.bin"/><Relationship Id="rId7" Type="http://schemas.openxmlformats.org/officeDocument/2006/relationships/oleObject" Target="../embeddings/oleObject64.bin"/><Relationship Id="rId12" Type="http://schemas.openxmlformats.org/officeDocument/2006/relationships/image" Target="../media/image108.wmf"/><Relationship Id="rId17" Type="http://schemas.openxmlformats.org/officeDocument/2006/relationships/oleObject" Target="../embeddings/oleObject69.bin"/><Relationship Id="rId2" Type="http://schemas.openxmlformats.org/officeDocument/2006/relationships/slideLayout" Target="../slideLayouts/slideLayout13.xml"/><Relationship Id="rId16" Type="http://schemas.openxmlformats.org/officeDocument/2006/relationships/image" Target="../media/image110.wmf"/><Relationship Id="rId20" Type="http://schemas.openxmlformats.org/officeDocument/2006/relationships/image" Target="../media/image112.wmf"/><Relationship Id="rId1" Type="http://schemas.openxmlformats.org/officeDocument/2006/relationships/vmlDrawing" Target="../drawings/vmlDrawing20.vml"/><Relationship Id="rId6" Type="http://schemas.openxmlformats.org/officeDocument/2006/relationships/image" Target="../media/image105.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107.wmf"/><Relationship Id="rId19" Type="http://schemas.openxmlformats.org/officeDocument/2006/relationships/oleObject" Target="../embeddings/oleObject70.bin"/><Relationship Id="rId4" Type="http://schemas.openxmlformats.org/officeDocument/2006/relationships/image" Target="../media/image104.wmf"/><Relationship Id="rId9" Type="http://schemas.openxmlformats.org/officeDocument/2006/relationships/oleObject" Target="../embeddings/oleObject65.bin"/><Relationship Id="rId14" Type="http://schemas.openxmlformats.org/officeDocument/2006/relationships/image" Target="../media/image109.wmf"/><Relationship Id="rId22" Type="http://schemas.openxmlformats.org/officeDocument/2006/relationships/image" Target="../media/image113.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18.wmf"/><Relationship Id="rId3" Type="http://schemas.openxmlformats.org/officeDocument/2006/relationships/notesSlide" Target="../notesSlides/notesSlide21.xml"/><Relationship Id="rId7" Type="http://schemas.openxmlformats.org/officeDocument/2006/relationships/image" Target="../media/image115.wmf"/><Relationship Id="rId12" Type="http://schemas.openxmlformats.org/officeDocument/2006/relationships/oleObject" Target="../embeddings/oleObject76.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73.bin"/><Relationship Id="rId11" Type="http://schemas.openxmlformats.org/officeDocument/2006/relationships/image" Target="../media/image117.wmf"/><Relationship Id="rId5" Type="http://schemas.openxmlformats.org/officeDocument/2006/relationships/image" Target="../media/image114.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16.wmf"/><Relationship Id="rId14"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82.bin"/><Relationship Id="rId18" Type="http://schemas.openxmlformats.org/officeDocument/2006/relationships/image" Target="../media/image126.wmf"/><Relationship Id="rId3" Type="http://schemas.openxmlformats.org/officeDocument/2006/relationships/oleObject" Target="../embeddings/oleObject77.bin"/><Relationship Id="rId21" Type="http://schemas.openxmlformats.org/officeDocument/2006/relationships/oleObject" Target="../embeddings/oleObject87.bin"/><Relationship Id="rId7" Type="http://schemas.openxmlformats.org/officeDocument/2006/relationships/oleObject" Target="../embeddings/oleObject79.bin"/><Relationship Id="rId12" Type="http://schemas.openxmlformats.org/officeDocument/2006/relationships/image" Target="../media/image124.wmf"/><Relationship Id="rId17" Type="http://schemas.openxmlformats.org/officeDocument/2006/relationships/oleObject" Target="../embeddings/oleObject85.bin"/><Relationship Id="rId2" Type="http://schemas.openxmlformats.org/officeDocument/2006/relationships/slideLayout" Target="../slideLayouts/slideLayout7.xml"/><Relationship Id="rId16" Type="http://schemas.openxmlformats.org/officeDocument/2006/relationships/oleObject" Target="../embeddings/oleObject84.bin"/><Relationship Id="rId20" Type="http://schemas.openxmlformats.org/officeDocument/2006/relationships/image" Target="../media/image127.wmf"/><Relationship Id="rId1" Type="http://schemas.openxmlformats.org/officeDocument/2006/relationships/vmlDrawing" Target="../drawings/vmlDrawing22.vml"/><Relationship Id="rId6" Type="http://schemas.openxmlformats.org/officeDocument/2006/relationships/image" Target="../media/image121.wmf"/><Relationship Id="rId11" Type="http://schemas.openxmlformats.org/officeDocument/2006/relationships/oleObject" Target="../embeddings/oleObject81.bin"/><Relationship Id="rId24" Type="http://schemas.openxmlformats.org/officeDocument/2006/relationships/image" Target="../media/image129.wmf"/><Relationship Id="rId5" Type="http://schemas.openxmlformats.org/officeDocument/2006/relationships/oleObject" Target="../embeddings/oleObject78.bin"/><Relationship Id="rId15" Type="http://schemas.openxmlformats.org/officeDocument/2006/relationships/oleObject" Target="../embeddings/oleObject83.bin"/><Relationship Id="rId23" Type="http://schemas.openxmlformats.org/officeDocument/2006/relationships/oleObject" Target="../embeddings/oleObject88.bin"/><Relationship Id="rId10" Type="http://schemas.openxmlformats.org/officeDocument/2006/relationships/image" Target="../media/image123.wmf"/><Relationship Id="rId19" Type="http://schemas.openxmlformats.org/officeDocument/2006/relationships/oleObject" Target="../embeddings/oleObject86.bin"/><Relationship Id="rId4" Type="http://schemas.openxmlformats.org/officeDocument/2006/relationships/image" Target="../media/image120.wmf"/><Relationship Id="rId9" Type="http://schemas.openxmlformats.org/officeDocument/2006/relationships/oleObject" Target="../embeddings/oleObject80.bin"/><Relationship Id="rId14" Type="http://schemas.openxmlformats.org/officeDocument/2006/relationships/image" Target="../media/image125.wmf"/><Relationship Id="rId22" Type="http://schemas.openxmlformats.org/officeDocument/2006/relationships/image" Target="../media/image128.wmf"/></Relationships>
</file>

<file path=ppt/slides/_rels/slide47.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94.bin"/><Relationship Id="rId18" Type="http://schemas.openxmlformats.org/officeDocument/2006/relationships/image" Target="../media/image137.wmf"/><Relationship Id="rId26" Type="http://schemas.openxmlformats.org/officeDocument/2006/relationships/oleObject" Target="../embeddings/oleObject102.bin"/><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134.wmf"/><Relationship Id="rId17" Type="http://schemas.openxmlformats.org/officeDocument/2006/relationships/oleObject" Target="../embeddings/oleObject96.bin"/><Relationship Id="rId25" Type="http://schemas.openxmlformats.org/officeDocument/2006/relationships/oleObject" Target="../embeddings/oleObject101.bin"/><Relationship Id="rId2" Type="http://schemas.openxmlformats.org/officeDocument/2006/relationships/slideLayout" Target="../slideLayouts/slideLayout7.xml"/><Relationship Id="rId16" Type="http://schemas.openxmlformats.org/officeDocument/2006/relationships/image" Target="../media/image136.wmf"/><Relationship Id="rId20" Type="http://schemas.openxmlformats.org/officeDocument/2006/relationships/image" Target="../media/image138.wmf"/><Relationship Id="rId29" Type="http://schemas.openxmlformats.org/officeDocument/2006/relationships/oleObject" Target="../embeddings/oleObject104.bin"/><Relationship Id="rId1" Type="http://schemas.openxmlformats.org/officeDocument/2006/relationships/vmlDrawing" Target="../drawings/vmlDrawing23.vml"/><Relationship Id="rId6" Type="http://schemas.openxmlformats.org/officeDocument/2006/relationships/image" Target="../media/image131.wmf"/><Relationship Id="rId11" Type="http://schemas.openxmlformats.org/officeDocument/2006/relationships/oleObject" Target="../embeddings/oleObject93.bin"/><Relationship Id="rId24" Type="http://schemas.openxmlformats.org/officeDocument/2006/relationships/oleObject" Target="../embeddings/oleObject100.bin"/><Relationship Id="rId32" Type="http://schemas.openxmlformats.org/officeDocument/2006/relationships/image" Target="../media/image128.w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40.wmf"/><Relationship Id="rId10" Type="http://schemas.openxmlformats.org/officeDocument/2006/relationships/image" Target="../media/image133.wmf"/><Relationship Id="rId19" Type="http://schemas.openxmlformats.org/officeDocument/2006/relationships/oleObject" Target="../embeddings/oleObject97.bin"/><Relationship Id="rId31" Type="http://schemas.openxmlformats.org/officeDocument/2006/relationships/oleObject" Target="../embeddings/oleObject105.bin"/><Relationship Id="rId4" Type="http://schemas.openxmlformats.org/officeDocument/2006/relationships/image" Target="../media/image130.wmf"/><Relationship Id="rId9" Type="http://schemas.openxmlformats.org/officeDocument/2006/relationships/oleObject" Target="../embeddings/oleObject92.bin"/><Relationship Id="rId14" Type="http://schemas.openxmlformats.org/officeDocument/2006/relationships/image" Target="../media/image135.wmf"/><Relationship Id="rId22" Type="http://schemas.openxmlformats.org/officeDocument/2006/relationships/image" Target="../media/image139.wmf"/><Relationship Id="rId27" Type="http://schemas.openxmlformats.org/officeDocument/2006/relationships/oleObject" Target="../embeddings/oleObject103.bin"/><Relationship Id="rId30" Type="http://schemas.openxmlformats.org/officeDocument/2006/relationships/image" Target="../media/image141.wmf"/></Relationships>
</file>

<file path=ppt/slides/_rels/slide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oleObject" Target="../embeddings/oleObject12.bin"/><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44.wmf"/><Relationship Id="rId5" Type="http://schemas.openxmlformats.org/officeDocument/2006/relationships/oleObject" Target="../embeddings/oleObject107.bin"/><Relationship Id="rId4" Type="http://schemas.openxmlformats.org/officeDocument/2006/relationships/image" Target="../media/image13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46.wmf"/></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55.png"/><Relationship Id="rId4" Type="http://schemas.openxmlformats.org/officeDocument/2006/relationships/image" Target="../media/image154.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oleObject" Target="../embeddings/oleObject14.bin"/><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oleObject" Target="../embeddings/oleObject16.bin"/><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oleObject" Target="../embeddings/oleObject18.bin"/><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22.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410DD3E3-CAD2-43A3-A3F2-F87A8CEA26D4}"/>
              </a:ext>
            </a:extLst>
          </p:cNvPr>
          <p:cNvSpPr>
            <a:spLocks noGrp="1" noChangeArrowheads="1"/>
          </p:cNvSpPr>
          <p:nvPr>
            <p:ph type="ctrTitle"/>
          </p:nvPr>
        </p:nvSpPr>
        <p:spPr/>
        <p:txBody>
          <a:bodyPr/>
          <a:lstStyle/>
          <a:p>
            <a:r>
              <a:rPr lang="zh-CN" altLang="en-US">
                <a:latin typeface="Times New Roman" panose="02020603050405020304" pitchFamily="18" charset="0"/>
              </a:rPr>
              <a:t>傅里叶级数和傅里叶变换</a:t>
            </a:r>
            <a:endParaRPr lang="zh-CN" altLang="en-US"/>
          </a:p>
        </p:txBody>
      </p:sp>
      <p:sp>
        <p:nvSpPr>
          <p:cNvPr id="2" name="文本框 1">
            <a:extLst>
              <a:ext uri="{FF2B5EF4-FFF2-40B4-BE49-F238E27FC236}">
                <a16:creationId xmlns:a16="http://schemas.microsoft.com/office/drawing/2014/main" id="{77585935-B570-4554-B0DD-18132F907E6C}"/>
              </a:ext>
            </a:extLst>
          </p:cNvPr>
          <p:cNvSpPr txBox="1"/>
          <p:nvPr/>
        </p:nvSpPr>
        <p:spPr>
          <a:xfrm>
            <a:off x="1907704" y="4581128"/>
            <a:ext cx="5328592" cy="830997"/>
          </a:xfrm>
          <a:prstGeom prst="rect">
            <a:avLst/>
          </a:prstGeom>
          <a:noFill/>
        </p:spPr>
        <p:txBody>
          <a:bodyPr wrap="square" rtlCol="0">
            <a:spAutoFit/>
          </a:bodyPr>
          <a:lstStyle/>
          <a:p>
            <a:pPr algn="ctr"/>
            <a:r>
              <a:rPr lang="zh-CN" altLang="en-US" dirty="0"/>
              <a:t>赵振刚</a:t>
            </a:r>
            <a:endParaRPr lang="en-US" altLang="zh-CN" dirty="0"/>
          </a:p>
          <a:p>
            <a:pPr algn="ctr"/>
            <a:r>
              <a:rPr lang="en-US" altLang="zh-CN" dirty="0"/>
              <a:t>gavin@ustc.edu.cn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D44FA012-1614-4B16-BE20-51130256D663}"/>
              </a:ext>
            </a:extLst>
          </p:cNvPr>
          <p:cNvSpPr txBox="1">
            <a:spLocks noChangeArrowheads="1"/>
          </p:cNvSpPr>
          <p:nvPr/>
        </p:nvSpPr>
        <p:spPr bwMode="auto">
          <a:xfrm>
            <a:off x="381000" y="19812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Times New Roman" panose="02020603050405020304" pitchFamily="18" charset="0"/>
              </a:rPr>
              <a:t>矩形波可看成如下各不同频率正弦波的逐个叠加</a:t>
            </a:r>
          </a:p>
        </p:txBody>
      </p:sp>
      <p:graphicFrame>
        <p:nvGraphicFramePr>
          <p:cNvPr id="60419" name="Object 3">
            <a:extLst>
              <a:ext uri="{FF2B5EF4-FFF2-40B4-BE49-F238E27FC236}">
                <a16:creationId xmlns:a16="http://schemas.microsoft.com/office/drawing/2014/main" id="{F80EC770-8C83-43D0-9F49-E71B4462EFD0}"/>
              </a:ext>
            </a:extLst>
          </p:cNvPr>
          <p:cNvGraphicFramePr>
            <a:graphicFrameLocks noChangeAspect="1"/>
          </p:cNvGraphicFramePr>
          <p:nvPr/>
        </p:nvGraphicFramePr>
        <p:xfrm>
          <a:off x="1331913" y="3068638"/>
          <a:ext cx="6119812" cy="844550"/>
        </p:xfrm>
        <a:graphic>
          <a:graphicData uri="http://schemas.openxmlformats.org/presentationml/2006/ole">
            <mc:AlternateContent xmlns:mc="http://schemas.openxmlformats.org/markup-compatibility/2006">
              <mc:Choice xmlns:v="urn:schemas-microsoft-com:vml" Requires="v">
                <p:oleObj spid="_x0000_s29703" r:id="rId3" imgW="2857500" imgH="393700" progId="Equation.DSMT4">
                  <p:embed/>
                </p:oleObj>
              </mc:Choice>
              <mc:Fallback>
                <p:oleObj r:id="rId3" imgW="2857500" imgH="3937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068638"/>
                        <a:ext cx="611981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wipe(left)">
                                      <p:cBhvr>
                                        <p:cTn id="7" dur="500"/>
                                        <p:tgtEl>
                                          <p:spTgt spid="6041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0419"/>
                                        </p:tgtEl>
                                        <p:attrNameLst>
                                          <p:attrName>style.visibility</p:attrName>
                                        </p:attrNameLst>
                                      </p:cBhvr>
                                      <p:to>
                                        <p:strVal val="visible"/>
                                      </p:to>
                                    </p:set>
                                    <p:animEffect transition="in" filter="wipe(left)">
                                      <p:cBhvr>
                                        <p:cTn id="11"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a:extLst>
              <a:ext uri="{FF2B5EF4-FFF2-40B4-BE49-F238E27FC236}">
                <a16:creationId xmlns:a16="http://schemas.microsoft.com/office/drawing/2014/main" id="{2BE90AAD-3756-4C41-AF2A-6A6D0530BFDB}"/>
              </a:ext>
            </a:extLst>
          </p:cNvPr>
          <p:cNvGraphicFramePr>
            <a:graphicFrameLocks noChangeAspect="1"/>
          </p:cNvGraphicFramePr>
          <p:nvPr/>
        </p:nvGraphicFramePr>
        <p:xfrm>
          <a:off x="609600" y="914400"/>
          <a:ext cx="7620000" cy="1673225"/>
        </p:xfrm>
        <a:graphic>
          <a:graphicData uri="http://schemas.openxmlformats.org/presentationml/2006/ole">
            <mc:AlternateContent xmlns:mc="http://schemas.openxmlformats.org/markup-compatibility/2006">
              <mc:Choice xmlns:v="urn:schemas-microsoft-com:vml" Requires="v">
                <p:oleObj spid="_x0000_s30727" r:id="rId3" imgW="3764351" imgH="754239" progId="Equation.DSMT4">
                  <p:embed/>
                </p:oleObj>
              </mc:Choice>
              <mc:Fallback>
                <p:oleObj r:id="rId3" imgW="3764351" imgH="754239"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4400"/>
                        <a:ext cx="7620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6563" name="Text Box 3">
            <a:extLst>
              <a:ext uri="{FF2B5EF4-FFF2-40B4-BE49-F238E27FC236}">
                <a16:creationId xmlns:a16="http://schemas.microsoft.com/office/drawing/2014/main" id="{62C00662-CFDF-4EFD-8921-80BF47EC6CAB}"/>
              </a:ext>
            </a:extLst>
          </p:cNvPr>
          <p:cNvSpPr txBox="1">
            <a:spLocks noChangeArrowheads="1"/>
          </p:cNvSpPr>
          <p:nvPr/>
        </p:nvSpPr>
        <p:spPr bwMode="auto">
          <a:xfrm>
            <a:off x="762000" y="3581400"/>
            <a:ext cx="7696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a:latin typeface="Times New Roman" panose="02020603050405020304" pitchFamily="18" charset="0"/>
                <a:ea typeface="黑体" panose="02010609060101010101" pitchFamily="49" charset="-122"/>
              </a:rPr>
              <a:t>物理意义：把一个比较复杂的周期运动</a:t>
            </a:r>
          </a:p>
          <a:p>
            <a:pPr eaLnBrk="1" hangingPunct="1">
              <a:spcBef>
                <a:spcPct val="50000"/>
              </a:spcBef>
              <a:buFontTx/>
              <a:buNone/>
            </a:pPr>
            <a:r>
              <a:rPr lang="zh-CN" altLang="en-US">
                <a:latin typeface="Times New Roman" panose="02020603050405020304" pitchFamily="18" charset="0"/>
                <a:ea typeface="黑体" panose="02010609060101010101" pitchFamily="49" charset="-122"/>
              </a:rPr>
              <a:t>看成是许多不同频率的简谐振动的叠加。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left)">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6563"/>
                                        </p:tgtEl>
                                        <p:attrNameLst>
                                          <p:attrName>style.visibility</p:attrName>
                                        </p:attrNameLst>
                                      </p:cBhvr>
                                      <p:to>
                                        <p:strVal val="visible"/>
                                      </p:to>
                                    </p:set>
                                    <p:anim calcmode="lin" valueType="num">
                                      <p:cBhvr additive="base">
                                        <p:cTn id="12" dur="500" fill="hold"/>
                                        <p:tgtEl>
                                          <p:spTgt spid="66563"/>
                                        </p:tgtEl>
                                        <p:attrNameLst>
                                          <p:attrName>ppt_x</p:attrName>
                                        </p:attrNameLst>
                                      </p:cBhvr>
                                      <p:tavLst>
                                        <p:tav tm="0">
                                          <p:val>
                                            <p:strVal val="0-#ppt_w/2"/>
                                          </p:val>
                                        </p:tav>
                                        <p:tav tm="100000">
                                          <p:val>
                                            <p:strVal val="#ppt_x"/>
                                          </p:val>
                                        </p:tav>
                                      </p:tavLst>
                                    </p:anim>
                                    <p:anim calcmode="lin" valueType="num">
                                      <p:cBhvr additive="base">
                                        <p:cTn id="13" dur="500" fill="hold"/>
                                        <p:tgtEl>
                                          <p:spTgt spid="66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9D7A2A5-36EC-4FFE-9DFE-980B0DF40236}"/>
              </a:ext>
            </a:extLst>
          </p:cNvPr>
          <p:cNvSpPr>
            <a:spLocks noGrp="1" noChangeArrowheads="1"/>
          </p:cNvSpPr>
          <p:nvPr>
            <p:ph type="title"/>
          </p:nvPr>
        </p:nvSpPr>
        <p:spPr>
          <a:xfrm>
            <a:off x="457200" y="131763"/>
            <a:ext cx="8229600" cy="1143000"/>
          </a:xfrm>
        </p:spPr>
        <p:txBody>
          <a:bodyPr/>
          <a:lstStyle/>
          <a:p>
            <a:pPr eaLnBrk="1" hangingPunct="1"/>
            <a:r>
              <a:rPr lang="zh-CN" altLang="en-US"/>
              <a:t>一点历史</a:t>
            </a:r>
          </a:p>
        </p:txBody>
      </p:sp>
      <p:pic>
        <p:nvPicPr>
          <p:cNvPr id="31747" name="内容占位符 4">
            <a:extLst>
              <a:ext uri="{FF2B5EF4-FFF2-40B4-BE49-F238E27FC236}">
                <a16:creationId xmlns:a16="http://schemas.microsoft.com/office/drawing/2014/main" id="{ADE5E7E7-B58A-46FA-B52A-8254345E47A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27088" y="1147763"/>
            <a:ext cx="6323012" cy="1990725"/>
          </a:xfrm>
        </p:spPr>
      </p:pic>
      <p:pic>
        <p:nvPicPr>
          <p:cNvPr id="31748" name="图片 5">
            <a:extLst>
              <a:ext uri="{FF2B5EF4-FFF2-40B4-BE49-F238E27FC236}">
                <a16:creationId xmlns:a16="http://schemas.microsoft.com/office/drawing/2014/main" id="{B8B2545E-DCB5-4B9D-9AAD-47BFC6065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3138488"/>
            <a:ext cx="45831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6" descr="弦振动">
            <a:extLst>
              <a:ext uri="{FF2B5EF4-FFF2-40B4-BE49-F238E27FC236}">
                <a16:creationId xmlns:a16="http://schemas.microsoft.com/office/drawing/2014/main" id="{E6138B6A-6E83-41AE-9A9D-CD35AA42E2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4870450"/>
            <a:ext cx="502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图片 7">
            <a:extLst>
              <a:ext uri="{FF2B5EF4-FFF2-40B4-BE49-F238E27FC236}">
                <a16:creationId xmlns:a16="http://schemas.microsoft.com/office/drawing/2014/main" id="{2F35AF26-28E1-4B1D-AC42-4558B7667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313" y="2943225"/>
            <a:ext cx="40386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6CDC7BF-5124-4B2D-BD88-F65C496C07E0}"/>
              </a:ext>
            </a:extLst>
          </p:cNvPr>
          <p:cNvSpPr>
            <a:spLocks noGrp="1" noChangeArrowheads="1"/>
          </p:cNvSpPr>
          <p:nvPr>
            <p:ph type="title"/>
          </p:nvPr>
        </p:nvSpPr>
        <p:spPr>
          <a:xfrm>
            <a:off x="457200" y="131763"/>
            <a:ext cx="8229600" cy="1143000"/>
          </a:xfrm>
        </p:spPr>
        <p:txBody>
          <a:bodyPr/>
          <a:lstStyle/>
          <a:p>
            <a:pPr eaLnBrk="1" hangingPunct="1"/>
            <a:r>
              <a:rPr lang="zh-CN" altLang="en-US"/>
              <a:t>一点历史</a:t>
            </a:r>
          </a:p>
        </p:txBody>
      </p:sp>
      <p:pic>
        <p:nvPicPr>
          <p:cNvPr id="33795" name="内容占位符 3">
            <a:extLst>
              <a:ext uri="{FF2B5EF4-FFF2-40B4-BE49-F238E27FC236}">
                <a16:creationId xmlns:a16="http://schemas.microsoft.com/office/drawing/2014/main" id="{8A16103B-7D67-4F6F-9348-F88B85C3D5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49313" y="1058863"/>
            <a:ext cx="5981700" cy="2568575"/>
          </a:xfrm>
        </p:spPr>
      </p:pic>
      <p:pic>
        <p:nvPicPr>
          <p:cNvPr id="33796" name="图片 4">
            <a:extLst>
              <a:ext uri="{FF2B5EF4-FFF2-40B4-BE49-F238E27FC236}">
                <a16:creationId xmlns:a16="http://schemas.microsoft.com/office/drawing/2014/main" id="{775B1682-0D1A-4A3B-AABB-6A3FD79CD2B3}"/>
              </a:ext>
            </a:extLst>
          </p:cNvPr>
          <p:cNvPicPr>
            <a:picLocks noChangeAspect="1" noChangeArrowheads="1"/>
          </p:cNvPicPr>
          <p:nvPr/>
        </p:nvPicPr>
        <p:blipFill>
          <a:blip r:embed="rId4">
            <a:lum contrast="36000"/>
            <a:extLst>
              <a:ext uri="{28A0092B-C50C-407E-A947-70E740481C1C}">
                <a14:useLocalDpi xmlns:a14="http://schemas.microsoft.com/office/drawing/2010/main" val="0"/>
              </a:ext>
            </a:extLst>
          </a:blip>
          <a:srcRect/>
          <a:stretch>
            <a:fillRect/>
          </a:stretch>
        </p:blipFill>
        <p:spPr bwMode="auto">
          <a:xfrm>
            <a:off x="752475" y="3627438"/>
            <a:ext cx="37719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5">
            <a:extLst>
              <a:ext uri="{FF2B5EF4-FFF2-40B4-BE49-F238E27FC236}">
                <a16:creationId xmlns:a16="http://schemas.microsoft.com/office/drawing/2014/main" id="{4FD3F649-1B38-4625-BEA9-0BE3E4C4714B}"/>
              </a:ext>
            </a:extLst>
          </p:cNvPr>
          <p:cNvPicPr>
            <a:picLocks noChangeAspect="1" noChangeArrowheads="1"/>
          </p:cNvPicPr>
          <p:nvPr/>
        </p:nvPicPr>
        <p:blipFill>
          <a:blip r:embed="rId5">
            <a:lum contrast="36000"/>
            <a:extLst>
              <a:ext uri="{28A0092B-C50C-407E-A947-70E740481C1C}">
                <a14:useLocalDpi xmlns:a14="http://schemas.microsoft.com/office/drawing/2010/main" val="0"/>
              </a:ext>
            </a:extLst>
          </a:blip>
          <a:srcRect/>
          <a:stretch>
            <a:fillRect/>
          </a:stretch>
        </p:blipFill>
        <p:spPr bwMode="auto">
          <a:xfrm>
            <a:off x="4757738" y="3370263"/>
            <a:ext cx="4192587"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7FF6D4C-8FD2-46CD-AF9F-4FBF91616776}"/>
              </a:ext>
            </a:extLst>
          </p:cNvPr>
          <p:cNvSpPr>
            <a:spLocks noGrp="1" noChangeArrowheads="1"/>
          </p:cNvSpPr>
          <p:nvPr>
            <p:ph type="title"/>
          </p:nvPr>
        </p:nvSpPr>
        <p:spPr>
          <a:xfrm>
            <a:off x="457200" y="131763"/>
            <a:ext cx="8229600" cy="1143000"/>
          </a:xfrm>
        </p:spPr>
        <p:txBody>
          <a:bodyPr/>
          <a:lstStyle/>
          <a:p>
            <a:pPr eaLnBrk="1" hangingPunct="1"/>
            <a:r>
              <a:rPr lang="zh-CN" altLang="en-US"/>
              <a:t>一点历史</a:t>
            </a:r>
          </a:p>
        </p:txBody>
      </p:sp>
      <p:pic>
        <p:nvPicPr>
          <p:cNvPr id="35843" name="内容占位符 3">
            <a:extLst>
              <a:ext uri="{FF2B5EF4-FFF2-40B4-BE49-F238E27FC236}">
                <a16:creationId xmlns:a16="http://schemas.microsoft.com/office/drawing/2014/main" id="{E62B936F-41E4-4CCD-9F91-F27229802F50}"/>
              </a:ext>
            </a:extLst>
          </p:cNvPr>
          <p:cNvPicPr>
            <a:picLocks noGrp="1" noChangeAspect="1" noChangeArrowheads="1"/>
          </p:cNvPicPr>
          <p:nvPr>
            <p:ph idx="1"/>
          </p:nvPr>
        </p:nvPicPr>
        <p:blipFill>
          <a:blip r:embed="rId2">
            <a:lum contrast="30000"/>
            <a:extLst>
              <a:ext uri="{28A0092B-C50C-407E-A947-70E740481C1C}">
                <a14:useLocalDpi xmlns:a14="http://schemas.microsoft.com/office/drawing/2010/main" val="0"/>
              </a:ext>
            </a:extLst>
          </a:blip>
          <a:srcRect/>
          <a:stretch>
            <a:fillRect/>
          </a:stretch>
        </p:blipFill>
        <p:spPr>
          <a:xfrm>
            <a:off x="792163" y="1274763"/>
            <a:ext cx="7313612" cy="491013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矩形 150532">
            <a:extLst>
              <a:ext uri="{FF2B5EF4-FFF2-40B4-BE49-F238E27FC236}">
                <a16:creationId xmlns:a16="http://schemas.microsoft.com/office/drawing/2014/main" id="{FB613DFC-79B6-4F50-933F-1CDE4CC5AB18}"/>
              </a:ext>
            </a:extLst>
          </p:cNvPr>
          <p:cNvSpPr/>
          <p:nvPr/>
        </p:nvSpPr>
        <p:spPr>
          <a:xfrm>
            <a:off x="1676400" y="0"/>
            <a:ext cx="6400800" cy="609600"/>
          </a:xfrm>
          <a:prstGeom prst="rect">
            <a:avLst/>
          </a:prstGeom>
          <a:noFill/>
          <a:ln w="9525">
            <a:noFill/>
          </a:ln>
        </p:spPr>
        <p:txBody>
          <a:bodyPr lIns="0" tIns="0" rIns="0" bIns="0" anchor="ct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32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热分析实例</a:t>
            </a:r>
          </a:p>
        </p:txBody>
      </p:sp>
      <p:sp>
        <p:nvSpPr>
          <p:cNvPr id="36867" name="矩形 150533">
            <a:extLst>
              <a:ext uri="{FF2B5EF4-FFF2-40B4-BE49-F238E27FC236}">
                <a16:creationId xmlns:a16="http://schemas.microsoft.com/office/drawing/2014/main" id="{E5A6EA78-29A1-4AF0-921A-3289BF880DCF}"/>
              </a:ext>
            </a:extLst>
          </p:cNvPr>
          <p:cNvSpPr>
            <a:spLocks noChangeArrowheads="1"/>
          </p:cNvSpPr>
          <p:nvPr/>
        </p:nvSpPr>
        <p:spPr bwMode="auto">
          <a:xfrm>
            <a:off x="304800" y="1143000"/>
            <a:ext cx="81534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800">
                <a:latin typeface="Times New Roman" panose="02020603050405020304" pitchFamily="18" charset="0"/>
                <a:ea typeface="楷体_GB2312" pitchFamily="49" charset="-122"/>
              </a:rPr>
              <a:t>室外气温及太阳辐射周期变化对建筑屋顶的影响</a:t>
            </a:r>
          </a:p>
          <a:p>
            <a:pPr algn="just" eaLnBrk="1" hangingPunct="1">
              <a:buFontTx/>
              <a:buNone/>
            </a:pPr>
            <a:r>
              <a:rPr lang="zh-CN" altLang="en-US" sz="2800">
                <a:latin typeface="楷体_GB2312" pitchFamily="49" charset="-122"/>
                <a:ea typeface="楷体_GB2312" pitchFamily="49" charset="-122"/>
              </a:rPr>
              <a:t>日气温变化周期：</a:t>
            </a:r>
            <a:r>
              <a:rPr lang="zh-CN" altLang="en-US" sz="2800">
                <a:solidFill>
                  <a:schemeClr val="folHlink"/>
                </a:solidFill>
                <a:latin typeface="Times New Roman" panose="02020603050405020304" pitchFamily="18" charset="0"/>
                <a:ea typeface="楷体_GB2312" pitchFamily="49" charset="-122"/>
              </a:rPr>
              <a:t>24</a:t>
            </a:r>
            <a:r>
              <a:rPr lang="en-US" altLang="zh-CN" sz="2800">
                <a:solidFill>
                  <a:schemeClr val="folHlink"/>
                </a:solidFill>
                <a:latin typeface="Times New Roman" panose="02020603050405020304" pitchFamily="18" charset="0"/>
                <a:ea typeface="楷体_GB2312" pitchFamily="49" charset="-122"/>
              </a:rPr>
              <a:t>h </a:t>
            </a:r>
          </a:p>
        </p:txBody>
      </p:sp>
      <p:sp>
        <p:nvSpPr>
          <p:cNvPr id="150535" name="矩形 150534">
            <a:extLst>
              <a:ext uri="{FF2B5EF4-FFF2-40B4-BE49-F238E27FC236}">
                <a16:creationId xmlns:a16="http://schemas.microsoft.com/office/drawing/2014/main" id="{DC002ECC-3A48-4B4D-BF03-66856704F201}"/>
              </a:ext>
            </a:extLst>
          </p:cNvPr>
          <p:cNvSpPr/>
          <p:nvPr/>
        </p:nvSpPr>
        <p:spPr>
          <a:xfrm>
            <a:off x="457200" y="533400"/>
            <a:ext cx="5257800" cy="609600"/>
          </a:xfrm>
          <a:prstGeom prst="rect">
            <a:avLst/>
          </a:prstGeom>
          <a:noFill/>
          <a:ln w="9525">
            <a:noFill/>
          </a:ln>
        </p:spPr>
        <p:txBody>
          <a:bodyPr lIns="0" tIns="0" rIns="0" bIns="0" anchor="ct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一、</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周期性非稳态导热现象</a:t>
            </a:r>
          </a:p>
        </p:txBody>
      </p:sp>
      <p:graphicFrame>
        <p:nvGraphicFramePr>
          <p:cNvPr id="36869" name="对象 150535">
            <a:extLst>
              <a:ext uri="{FF2B5EF4-FFF2-40B4-BE49-F238E27FC236}">
                <a16:creationId xmlns:a16="http://schemas.microsoft.com/office/drawing/2014/main" id="{EADB2FC7-B8F7-483E-84AE-2516A6A3ABFB}"/>
              </a:ext>
            </a:extLst>
          </p:cNvPr>
          <p:cNvGraphicFramePr>
            <a:graphicFrameLocks/>
          </p:cNvGraphicFramePr>
          <p:nvPr/>
        </p:nvGraphicFramePr>
        <p:xfrm>
          <a:off x="4837113" y="1752600"/>
          <a:ext cx="4111625" cy="4826000"/>
        </p:xfrm>
        <a:graphic>
          <a:graphicData uri="http://schemas.openxmlformats.org/presentationml/2006/ole">
            <mc:AlternateContent xmlns:mc="http://schemas.openxmlformats.org/markup-compatibility/2006">
              <mc:Choice xmlns:v="urn:schemas-microsoft-com:vml" Requires="v">
                <p:oleObj spid="_x0000_s36883" r:id="rId4" imgW="6257143" imgH="7342857" progId="MSPhotoEd.3">
                  <p:embed/>
                </p:oleObj>
              </mc:Choice>
              <mc:Fallback>
                <p:oleObj r:id="rId4" imgW="6257143" imgH="7342857" progId="MSPhotoEd.3">
                  <p:embed/>
                  <p:pic>
                    <p:nvPicPr>
                      <p:cNvPr id="0" name="对象 1505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113" y="1752600"/>
                        <a:ext cx="411162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0" name="矩形 150536">
            <a:extLst>
              <a:ext uri="{FF2B5EF4-FFF2-40B4-BE49-F238E27FC236}">
                <a16:creationId xmlns:a16="http://schemas.microsoft.com/office/drawing/2014/main" id="{A49E812F-1A10-48BF-B238-F7D2C857B24C}"/>
              </a:ext>
            </a:extLst>
          </p:cNvPr>
          <p:cNvSpPr>
            <a:spLocks noChangeArrowheads="1"/>
          </p:cNvSpPr>
          <p:nvPr/>
        </p:nvSpPr>
        <p:spPr bwMode="auto">
          <a:xfrm>
            <a:off x="228600" y="2286000"/>
            <a:ext cx="4343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800">
                <a:solidFill>
                  <a:schemeClr val="folHlink"/>
                </a:solidFill>
                <a:latin typeface="Times New Roman" panose="02020603050405020304" pitchFamily="18" charset="0"/>
                <a:ea typeface="楷体_GB2312" pitchFamily="49" charset="-122"/>
              </a:rPr>
              <a:t>    综合温度：综合考虑室外气温及太阳辐射的影响</a:t>
            </a:r>
          </a:p>
        </p:txBody>
      </p:sp>
      <p:graphicFrame>
        <p:nvGraphicFramePr>
          <p:cNvPr id="36871" name="对象 150537">
            <a:extLst>
              <a:ext uri="{FF2B5EF4-FFF2-40B4-BE49-F238E27FC236}">
                <a16:creationId xmlns:a16="http://schemas.microsoft.com/office/drawing/2014/main" id="{76715DA2-D016-4FD8-9E7B-E5EE9E5883CB}"/>
              </a:ext>
            </a:extLst>
          </p:cNvPr>
          <p:cNvGraphicFramePr>
            <a:graphicFrameLocks/>
          </p:cNvGraphicFramePr>
          <p:nvPr/>
        </p:nvGraphicFramePr>
        <p:xfrm>
          <a:off x="609600" y="3276600"/>
          <a:ext cx="3983038" cy="1258888"/>
        </p:xfrm>
        <a:graphic>
          <a:graphicData uri="http://schemas.openxmlformats.org/presentationml/2006/ole">
            <mc:AlternateContent xmlns:mc="http://schemas.openxmlformats.org/markup-compatibility/2006">
              <mc:Choice xmlns:v="urn:schemas-microsoft-com:vml" Requires="v">
                <p:oleObj spid="_x0000_s36884" r:id="rId6" imgW="1435100" imgH="457200" progId="Equation.DSMT4">
                  <p:embed/>
                </p:oleObj>
              </mc:Choice>
              <mc:Fallback>
                <p:oleObj r:id="rId6" imgW="1435100" imgH="457200" progId="Equation.DSMT4">
                  <p:embed/>
                  <p:pic>
                    <p:nvPicPr>
                      <p:cNvPr id="0" name="对象 150537"/>
                      <p:cNvPicPr>
                        <a:picLocks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9600" y="3276600"/>
                        <a:ext cx="3983038" cy="1258888"/>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872" name="对象 150538">
            <a:extLst>
              <a:ext uri="{FF2B5EF4-FFF2-40B4-BE49-F238E27FC236}">
                <a16:creationId xmlns:a16="http://schemas.microsoft.com/office/drawing/2014/main" id="{3F33E787-D4A4-4E46-BDB3-8F05F35F5322}"/>
              </a:ext>
            </a:extLst>
          </p:cNvPr>
          <p:cNvGraphicFramePr>
            <a:graphicFrameLocks/>
          </p:cNvGraphicFramePr>
          <p:nvPr/>
        </p:nvGraphicFramePr>
        <p:xfrm>
          <a:off x="762000" y="4572000"/>
          <a:ext cx="2057400" cy="1028700"/>
        </p:xfrm>
        <a:graphic>
          <a:graphicData uri="http://schemas.openxmlformats.org/presentationml/2006/ole">
            <mc:AlternateContent xmlns:mc="http://schemas.openxmlformats.org/markup-compatibility/2006">
              <mc:Choice xmlns:v="urn:schemas-microsoft-com:vml" Requires="v">
                <p:oleObj spid="_x0000_s36885" r:id="rId8" imgW="787058" imgH="393529" progId="Equation.DSMT4">
                  <p:embed/>
                </p:oleObj>
              </mc:Choice>
              <mc:Fallback>
                <p:oleObj r:id="rId8" imgW="787058" imgH="393529" progId="Equation.DSMT4">
                  <p:embed/>
                  <p:pic>
                    <p:nvPicPr>
                      <p:cNvPr id="0" name="对象 150538"/>
                      <p:cNvPicPr>
                        <a:picLocks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2000" y="4572000"/>
                        <a:ext cx="2057400" cy="1028700"/>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3" name="矩形 150539">
            <a:extLst>
              <a:ext uri="{FF2B5EF4-FFF2-40B4-BE49-F238E27FC236}">
                <a16:creationId xmlns:a16="http://schemas.microsoft.com/office/drawing/2014/main" id="{FDB9C084-1C31-4296-A292-7281E011DC43}"/>
              </a:ext>
            </a:extLst>
          </p:cNvPr>
          <p:cNvSpPr>
            <a:spLocks noChangeArrowheads="1"/>
          </p:cNvSpPr>
          <p:nvPr/>
        </p:nvSpPr>
        <p:spPr bwMode="auto">
          <a:xfrm>
            <a:off x="228600" y="5638800"/>
            <a:ext cx="4343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800">
                <a:solidFill>
                  <a:schemeClr val="folHlink"/>
                </a:solidFill>
                <a:latin typeface="Times New Roman" panose="02020603050405020304" pitchFamily="18" charset="0"/>
                <a:ea typeface="楷体_GB2312" pitchFamily="49" charset="-122"/>
              </a:rPr>
              <a:t>    温度波的特点：周期性、衰减性与延迟性。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51554">
            <a:extLst>
              <a:ext uri="{FF2B5EF4-FFF2-40B4-BE49-F238E27FC236}">
                <a16:creationId xmlns:a16="http://schemas.microsoft.com/office/drawing/2014/main" id="{BBFD0692-9C32-4775-BF71-352A556D0D56}"/>
              </a:ext>
            </a:extLst>
          </p:cNvPr>
          <p:cNvSpPr>
            <a:spLocks noChangeArrowheads="1"/>
          </p:cNvSpPr>
          <p:nvPr/>
        </p:nvSpPr>
        <p:spPr bwMode="auto">
          <a:xfrm>
            <a:off x="381000" y="212725"/>
            <a:ext cx="4191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sz="2800">
                <a:latin typeface="Times New Roman" panose="02020603050405020304" pitchFamily="18" charset="0"/>
                <a:ea typeface="楷体_GB2312" pitchFamily="49" charset="-122"/>
              </a:rPr>
              <a:t>工程上，这种温度波可近似用简谐波描述</a:t>
            </a:r>
          </a:p>
        </p:txBody>
      </p:sp>
      <p:grpSp>
        <p:nvGrpSpPr>
          <p:cNvPr id="38915" name="组合 151564">
            <a:extLst>
              <a:ext uri="{FF2B5EF4-FFF2-40B4-BE49-F238E27FC236}">
                <a16:creationId xmlns:a16="http://schemas.microsoft.com/office/drawing/2014/main" id="{77F0ED2C-B923-4E3E-95A8-BEBEB257325C}"/>
              </a:ext>
            </a:extLst>
          </p:cNvPr>
          <p:cNvGrpSpPr>
            <a:grpSpLocks/>
          </p:cNvGrpSpPr>
          <p:nvPr/>
        </p:nvGrpSpPr>
        <p:grpSpPr bwMode="auto">
          <a:xfrm>
            <a:off x="4953000" y="228600"/>
            <a:ext cx="4038600" cy="3832225"/>
            <a:chOff x="3120" y="144"/>
            <a:chExt cx="2544" cy="2414"/>
          </a:xfrm>
        </p:grpSpPr>
        <p:graphicFrame>
          <p:nvGraphicFramePr>
            <p:cNvPr id="38932" name="对象 151561">
              <a:extLst>
                <a:ext uri="{FF2B5EF4-FFF2-40B4-BE49-F238E27FC236}">
                  <a16:creationId xmlns:a16="http://schemas.microsoft.com/office/drawing/2014/main" id="{52E86758-D361-4979-AE26-5AF986B0FEFE}"/>
                </a:ext>
              </a:extLst>
            </p:cNvPr>
            <p:cNvGraphicFramePr>
              <a:graphicFrameLocks/>
            </p:cNvGraphicFramePr>
            <p:nvPr/>
          </p:nvGraphicFramePr>
          <p:xfrm>
            <a:off x="3120" y="144"/>
            <a:ext cx="2544" cy="2414"/>
          </p:xfrm>
          <a:graphic>
            <a:graphicData uri="http://schemas.openxmlformats.org/presentationml/2006/ole">
              <mc:AlternateContent xmlns:mc="http://schemas.openxmlformats.org/markup-compatibility/2006">
                <mc:Choice xmlns:v="urn:schemas-microsoft-com:vml" Requires="v">
                  <p:oleObj spid="_x0000_s38947" r:id="rId3" imgW="4809524" imgH="4563112" progId="MSPhotoEd.3">
                    <p:embed/>
                  </p:oleObj>
                </mc:Choice>
                <mc:Fallback>
                  <p:oleObj r:id="rId3" imgW="4809524" imgH="4563112" progId="MSPhotoEd.3">
                    <p:embed/>
                    <p:pic>
                      <p:nvPicPr>
                        <p:cNvPr id="0" name="对象 15156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44"/>
                          <a:ext cx="2544" cy="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33" name="矩形标注 151562">
              <a:extLst>
                <a:ext uri="{FF2B5EF4-FFF2-40B4-BE49-F238E27FC236}">
                  <a16:creationId xmlns:a16="http://schemas.microsoft.com/office/drawing/2014/main" id="{BBC4E2DE-DE72-4DEF-B0D3-E4A42763527F}"/>
                </a:ext>
              </a:extLst>
            </p:cNvPr>
            <p:cNvSpPr>
              <a:spLocks noChangeArrowheads="1"/>
            </p:cNvSpPr>
            <p:nvPr/>
          </p:nvSpPr>
          <p:spPr bwMode="auto">
            <a:xfrm>
              <a:off x="4800" y="816"/>
              <a:ext cx="822" cy="236"/>
            </a:xfrm>
            <a:prstGeom prst="wedgeRectCallout">
              <a:avLst>
                <a:gd name="adj1" fmla="val -98662"/>
                <a:gd name="adj2" fmla="val 180083"/>
              </a:avLst>
            </a:prstGeom>
            <a:solidFill>
              <a:schemeClr val="accent1"/>
            </a:solidFill>
            <a:ln w="9525">
              <a:solidFill>
                <a:schemeClr val="tx1"/>
              </a:solidFill>
              <a:miter lim="800000"/>
              <a:headEnd/>
              <a:tailEnd/>
            </a:ln>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00"/>
                  </a:solidFill>
                  <a:latin typeface="Times New Roman" panose="02020603050405020304" pitchFamily="18" charset="0"/>
                  <a:ea typeface="楷体_GB2312" pitchFamily="49" charset="-122"/>
                </a:rPr>
                <a:t>综合温度</a:t>
              </a:r>
              <a:endParaRPr lang="zh-CN" altLang="en-US" sz="2400">
                <a:latin typeface="Times New Roman" panose="02020603050405020304" pitchFamily="18" charset="0"/>
                <a:ea typeface="楷体_GB2312" pitchFamily="49" charset="-122"/>
              </a:endParaRPr>
            </a:p>
          </p:txBody>
        </p:sp>
        <p:sp>
          <p:nvSpPr>
            <p:cNvPr id="38934" name="矩形标注 151563">
              <a:extLst>
                <a:ext uri="{FF2B5EF4-FFF2-40B4-BE49-F238E27FC236}">
                  <a16:creationId xmlns:a16="http://schemas.microsoft.com/office/drawing/2014/main" id="{1E9F10C7-14C1-4C03-B8CF-55CF3A7F0221}"/>
                </a:ext>
              </a:extLst>
            </p:cNvPr>
            <p:cNvSpPr>
              <a:spLocks noChangeArrowheads="1"/>
            </p:cNvSpPr>
            <p:nvPr/>
          </p:nvSpPr>
          <p:spPr bwMode="auto">
            <a:xfrm>
              <a:off x="4800" y="288"/>
              <a:ext cx="720" cy="236"/>
            </a:xfrm>
            <a:prstGeom prst="wedgeRectCallout">
              <a:avLst>
                <a:gd name="adj1" fmla="val -89028"/>
                <a:gd name="adj2" fmla="val 222880"/>
              </a:avLst>
            </a:prstGeom>
            <a:solidFill>
              <a:schemeClr val="accent1"/>
            </a:solidFill>
            <a:ln w="9525">
              <a:solidFill>
                <a:schemeClr val="tx1"/>
              </a:solidFill>
              <a:miter lim="800000"/>
              <a:headEnd/>
              <a:tailEnd/>
            </a:ln>
          </p:spPr>
          <p:txBody>
            <a:bodyPr lIns="0" tIns="0" rIns="0" b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FF0000"/>
                  </a:solidFill>
                  <a:latin typeface="Times New Roman" panose="02020603050405020304" pitchFamily="18" charset="0"/>
                  <a:ea typeface="楷体_GB2312" pitchFamily="49" charset="-122"/>
                </a:rPr>
                <a:t>简谐波</a:t>
              </a:r>
            </a:p>
          </p:txBody>
        </p:sp>
      </p:grpSp>
      <p:sp>
        <p:nvSpPr>
          <p:cNvPr id="151566" name="矩形 151565">
            <a:extLst>
              <a:ext uri="{FF2B5EF4-FFF2-40B4-BE49-F238E27FC236}">
                <a16:creationId xmlns:a16="http://schemas.microsoft.com/office/drawing/2014/main" id="{F903B14D-2381-498D-A0BB-3D7C38BD87FD}"/>
              </a:ext>
            </a:extLst>
          </p:cNvPr>
          <p:cNvSpPr/>
          <p:nvPr/>
        </p:nvSpPr>
        <p:spPr>
          <a:xfrm>
            <a:off x="304800" y="1143000"/>
            <a:ext cx="4343400" cy="854075"/>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二、半无限大物体</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周期性变化边界条件下的温度波</a:t>
            </a:r>
          </a:p>
        </p:txBody>
      </p:sp>
      <p:sp>
        <p:nvSpPr>
          <p:cNvPr id="151567" name="矩形 151566">
            <a:extLst>
              <a:ext uri="{FF2B5EF4-FFF2-40B4-BE49-F238E27FC236}">
                <a16:creationId xmlns:a16="http://schemas.microsoft.com/office/drawing/2014/main" id="{B78A7B0B-FF50-4EBA-84B6-3725C8136242}"/>
              </a:ext>
            </a:extLst>
          </p:cNvPr>
          <p:cNvSpPr/>
          <p:nvPr/>
        </p:nvSpPr>
        <p:spPr>
          <a:xfrm>
            <a:off x="228600" y="2819400"/>
            <a:ext cx="2362200" cy="427038"/>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数学模型：</a:t>
            </a:r>
          </a:p>
        </p:txBody>
      </p:sp>
      <p:graphicFrame>
        <p:nvGraphicFramePr>
          <p:cNvPr id="38918" name="对象 151568">
            <a:extLst>
              <a:ext uri="{FF2B5EF4-FFF2-40B4-BE49-F238E27FC236}">
                <a16:creationId xmlns:a16="http://schemas.microsoft.com/office/drawing/2014/main" id="{4F6F2DC0-67C2-4EBA-BE24-51B54A141E3D}"/>
              </a:ext>
            </a:extLst>
          </p:cNvPr>
          <p:cNvGraphicFramePr>
            <a:graphicFrameLocks/>
          </p:cNvGraphicFramePr>
          <p:nvPr/>
        </p:nvGraphicFramePr>
        <p:xfrm>
          <a:off x="457200" y="3276600"/>
          <a:ext cx="1933575" cy="1096963"/>
        </p:xfrm>
        <a:graphic>
          <a:graphicData uri="http://schemas.openxmlformats.org/presentationml/2006/ole">
            <mc:AlternateContent xmlns:mc="http://schemas.openxmlformats.org/markup-compatibility/2006">
              <mc:Choice xmlns:v="urn:schemas-microsoft-com:vml" Requires="v">
                <p:oleObj spid="_x0000_s38948" r:id="rId5" imgW="710891" imgH="418918" progId="Equation.DSMT4">
                  <p:embed/>
                </p:oleObj>
              </mc:Choice>
              <mc:Fallback>
                <p:oleObj r:id="rId5" imgW="710891" imgH="418918" progId="Equation.DSMT4">
                  <p:embed/>
                  <p:pic>
                    <p:nvPicPr>
                      <p:cNvPr id="0" name="对象 15156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276600"/>
                        <a:ext cx="1933575" cy="1096963"/>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919" name="对象 151569">
            <a:extLst>
              <a:ext uri="{FF2B5EF4-FFF2-40B4-BE49-F238E27FC236}">
                <a16:creationId xmlns:a16="http://schemas.microsoft.com/office/drawing/2014/main" id="{A4C7B40B-F642-4A00-B254-B49C9CA4A743}"/>
              </a:ext>
            </a:extLst>
          </p:cNvPr>
          <p:cNvGraphicFramePr>
            <a:graphicFrameLocks/>
          </p:cNvGraphicFramePr>
          <p:nvPr/>
        </p:nvGraphicFramePr>
        <p:xfrm>
          <a:off x="539750" y="5767388"/>
          <a:ext cx="2474913" cy="614362"/>
        </p:xfrm>
        <a:graphic>
          <a:graphicData uri="http://schemas.openxmlformats.org/presentationml/2006/ole">
            <mc:AlternateContent xmlns:mc="http://schemas.openxmlformats.org/markup-compatibility/2006">
              <mc:Choice xmlns:v="urn:schemas-microsoft-com:vml" Requires="v">
                <p:oleObj spid="_x0000_s38949" r:id="rId7" imgW="889000" imgH="228600" progId="Equation.DSMT4">
                  <p:embed/>
                </p:oleObj>
              </mc:Choice>
              <mc:Fallback>
                <p:oleObj r:id="rId7" imgW="889000" imgH="228600" progId="Equation.DSMT4">
                  <p:embed/>
                  <p:pic>
                    <p:nvPicPr>
                      <p:cNvPr id="0" name="对象 15156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5767388"/>
                        <a:ext cx="2474913" cy="614362"/>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8920" name="组合 151589">
            <a:extLst>
              <a:ext uri="{FF2B5EF4-FFF2-40B4-BE49-F238E27FC236}">
                <a16:creationId xmlns:a16="http://schemas.microsoft.com/office/drawing/2014/main" id="{208BC4FF-C0A8-483E-913A-42F97E6B5094}"/>
              </a:ext>
            </a:extLst>
          </p:cNvPr>
          <p:cNvGrpSpPr>
            <a:grpSpLocks/>
          </p:cNvGrpSpPr>
          <p:nvPr/>
        </p:nvGrpSpPr>
        <p:grpSpPr bwMode="auto">
          <a:xfrm>
            <a:off x="6096000" y="4495800"/>
            <a:ext cx="3048000" cy="1744663"/>
            <a:chOff x="3676" y="2981"/>
            <a:chExt cx="1920" cy="1099"/>
          </a:xfrm>
        </p:grpSpPr>
        <p:sp>
          <p:nvSpPr>
            <p:cNvPr id="38927" name="矩形 151573">
              <a:extLst>
                <a:ext uri="{FF2B5EF4-FFF2-40B4-BE49-F238E27FC236}">
                  <a16:creationId xmlns:a16="http://schemas.microsoft.com/office/drawing/2014/main" id="{EE07F053-085E-4877-AC18-095E496A5EDC}"/>
                </a:ext>
              </a:extLst>
            </p:cNvPr>
            <p:cNvSpPr>
              <a:spLocks noChangeArrowheads="1"/>
            </p:cNvSpPr>
            <p:nvPr/>
          </p:nvSpPr>
          <p:spPr bwMode="auto">
            <a:xfrm>
              <a:off x="3709" y="3024"/>
              <a:ext cx="1824" cy="1056"/>
            </a:xfrm>
            <a:prstGeom prst="rect">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38928" name="文本框 151575">
              <a:extLst>
                <a:ext uri="{FF2B5EF4-FFF2-40B4-BE49-F238E27FC236}">
                  <a16:creationId xmlns:a16="http://schemas.microsoft.com/office/drawing/2014/main" id="{D51A7CBB-95E8-40AB-A357-A203D95A1243}"/>
                </a:ext>
              </a:extLst>
            </p:cNvPr>
            <p:cNvSpPr txBox="1">
              <a:spLocks noChangeArrowheads="1"/>
            </p:cNvSpPr>
            <p:nvPr/>
          </p:nvSpPr>
          <p:spPr bwMode="auto">
            <a:xfrm>
              <a:off x="4704" y="3696"/>
              <a:ext cx="30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i="1">
                  <a:solidFill>
                    <a:schemeClr val="bg2"/>
                  </a:solidFill>
                  <a:latin typeface="Times New Roman" panose="02020603050405020304" pitchFamily="18" charset="0"/>
                </a:rPr>
                <a:t>x</a:t>
              </a:r>
              <a:endParaRPr lang="en-US" altLang="zh-CN" sz="2400">
                <a:solidFill>
                  <a:schemeClr val="bg2"/>
                </a:solidFill>
                <a:latin typeface="Times New Roman" panose="02020603050405020304" pitchFamily="18" charset="0"/>
              </a:endParaRPr>
            </a:p>
          </p:txBody>
        </p:sp>
        <p:sp>
          <p:nvSpPr>
            <p:cNvPr id="38929" name="直接连接符 151586">
              <a:extLst>
                <a:ext uri="{FF2B5EF4-FFF2-40B4-BE49-F238E27FC236}">
                  <a16:creationId xmlns:a16="http://schemas.microsoft.com/office/drawing/2014/main" id="{5B45DEA9-1519-4D02-B013-24BBF7D4E5BE}"/>
                </a:ext>
              </a:extLst>
            </p:cNvPr>
            <p:cNvSpPr>
              <a:spLocks noChangeShapeType="1"/>
            </p:cNvSpPr>
            <p:nvPr/>
          </p:nvSpPr>
          <p:spPr bwMode="auto">
            <a:xfrm>
              <a:off x="4608" y="3024"/>
              <a:ext cx="0" cy="943"/>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0" name="文本框 151587">
              <a:extLst>
                <a:ext uri="{FF2B5EF4-FFF2-40B4-BE49-F238E27FC236}">
                  <a16:creationId xmlns:a16="http://schemas.microsoft.com/office/drawing/2014/main" id="{A554A746-4150-4BE2-B3FF-438EFF703FE5}"/>
                </a:ext>
              </a:extLst>
            </p:cNvPr>
            <p:cNvSpPr txBox="1">
              <a:spLocks noChangeArrowheads="1"/>
            </p:cNvSpPr>
            <p:nvPr/>
          </p:nvSpPr>
          <p:spPr bwMode="auto">
            <a:xfrm>
              <a:off x="4656" y="2981"/>
              <a:ext cx="19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i="1">
                  <a:solidFill>
                    <a:schemeClr val="bg2"/>
                  </a:solidFill>
                  <a:latin typeface="Times New Roman" panose="02020603050405020304" pitchFamily="18" charset="0"/>
                </a:rPr>
                <a:t>0</a:t>
              </a:r>
              <a:endParaRPr lang="zh-CN" altLang="en-US" sz="2400">
                <a:solidFill>
                  <a:schemeClr val="bg2"/>
                </a:solidFill>
                <a:latin typeface="Times New Roman" panose="02020603050405020304" pitchFamily="18" charset="0"/>
              </a:endParaRPr>
            </a:p>
          </p:txBody>
        </p:sp>
        <p:sp>
          <p:nvSpPr>
            <p:cNvPr id="38931" name="直接连接符 151588">
              <a:extLst>
                <a:ext uri="{FF2B5EF4-FFF2-40B4-BE49-F238E27FC236}">
                  <a16:creationId xmlns:a16="http://schemas.microsoft.com/office/drawing/2014/main" id="{B15D908C-4D63-44AC-B795-AEC8D445C4CF}"/>
                </a:ext>
              </a:extLst>
            </p:cNvPr>
            <p:cNvSpPr>
              <a:spLocks noChangeShapeType="1"/>
            </p:cNvSpPr>
            <p:nvPr/>
          </p:nvSpPr>
          <p:spPr bwMode="auto">
            <a:xfrm>
              <a:off x="3676" y="3024"/>
              <a:ext cx="192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1591" name="矩形 151590">
            <a:extLst>
              <a:ext uri="{FF2B5EF4-FFF2-40B4-BE49-F238E27FC236}">
                <a16:creationId xmlns:a16="http://schemas.microsoft.com/office/drawing/2014/main" id="{A78EE4A9-303F-4004-808B-2B6EFF8123A2}"/>
              </a:ext>
            </a:extLst>
          </p:cNvPr>
          <p:cNvSpPr/>
          <p:nvPr/>
        </p:nvSpPr>
        <p:spPr>
          <a:xfrm>
            <a:off x="304800" y="4241800"/>
            <a:ext cx="4038600" cy="487363"/>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a:t>
            </a:r>
            <a:r>
              <a:rPr lang="zh-CN" altLang="en-US" sz="3200" i="1">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sym typeface="Symbol" panose="05050102010706020507" pitchFamily="18" charset="2"/>
              </a:rPr>
              <a:t>  = 0   ?  无时间条件</a:t>
            </a:r>
          </a:p>
        </p:txBody>
      </p:sp>
      <p:graphicFrame>
        <p:nvGraphicFramePr>
          <p:cNvPr id="38922" name="对象 151591">
            <a:extLst>
              <a:ext uri="{FF2B5EF4-FFF2-40B4-BE49-F238E27FC236}">
                <a16:creationId xmlns:a16="http://schemas.microsoft.com/office/drawing/2014/main" id="{6367676B-20D1-46B7-AEF1-F48105285ADE}"/>
              </a:ext>
            </a:extLst>
          </p:cNvPr>
          <p:cNvGraphicFramePr>
            <a:graphicFrameLocks/>
          </p:cNvGraphicFramePr>
          <p:nvPr/>
        </p:nvGraphicFramePr>
        <p:xfrm>
          <a:off x="533400" y="4648200"/>
          <a:ext cx="5453063" cy="1147763"/>
        </p:xfrm>
        <a:graphic>
          <a:graphicData uri="http://schemas.openxmlformats.org/presentationml/2006/ole">
            <mc:AlternateContent xmlns:mc="http://schemas.openxmlformats.org/markup-compatibility/2006">
              <mc:Choice xmlns:v="urn:schemas-microsoft-com:vml" Requires="v">
                <p:oleObj spid="_x0000_s38950" r:id="rId9" imgW="2043813" imgH="431613" progId="Equation.DSMT4">
                  <p:embed/>
                </p:oleObj>
              </mc:Choice>
              <mc:Fallback>
                <p:oleObj r:id="rId9" imgW="2043813" imgH="431613" progId="Equation.DSMT4">
                  <p:embed/>
                  <p:pic>
                    <p:nvPicPr>
                      <p:cNvPr id="0" name="对象 151591"/>
                      <p:cNvPicPr>
                        <a:picLocks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33400" y="4648200"/>
                        <a:ext cx="5453063" cy="1147763"/>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1593" name="矩形 151592">
            <a:extLst>
              <a:ext uri="{FF2B5EF4-FFF2-40B4-BE49-F238E27FC236}">
                <a16:creationId xmlns:a16="http://schemas.microsoft.com/office/drawing/2014/main" id="{2E729683-F1B5-40F1-9DE8-3650CBB0A439}"/>
              </a:ext>
            </a:extLst>
          </p:cNvPr>
          <p:cNvSpPr/>
          <p:nvPr/>
        </p:nvSpPr>
        <p:spPr>
          <a:xfrm>
            <a:off x="381000" y="2209800"/>
            <a:ext cx="4343400" cy="427038"/>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第一类</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边界条件：</a:t>
            </a:r>
          </a:p>
        </p:txBody>
      </p:sp>
      <p:sp>
        <p:nvSpPr>
          <p:cNvPr id="38924" name="矩形标注 151594">
            <a:extLst>
              <a:ext uri="{FF2B5EF4-FFF2-40B4-BE49-F238E27FC236}">
                <a16:creationId xmlns:a16="http://schemas.microsoft.com/office/drawing/2014/main" id="{A22D2CDA-EBA3-4A08-B2D7-50F8CB2B9489}"/>
              </a:ext>
            </a:extLst>
          </p:cNvPr>
          <p:cNvSpPr>
            <a:spLocks noChangeArrowheads="1"/>
          </p:cNvSpPr>
          <p:nvPr/>
        </p:nvSpPr>
        <p:spPr bwMode="auto">
          <a:xfrm>
            <a:off x="2819400" y="6172200"/>
            <a:ext cx="1219200" cy="314325"/>
          </a:xfrm>
          <a:prstGeom prst="wedgeRectCallout">
            <a:avLst>
              <a:gd name="adj1" fmla="val -29819"/>
              <a:gd name="adj2" fmla="val -282324"/>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chemeClr val="folHlink"/>
                </a:solidFill>
                <a:latin typeface="Times New Roman" panose="02020603050405020304" pitchFamily="18" charset="0"/>
              </a:rPr>
              <a:t>平均温度</a:t>
            </a:r>
          </a:p>
        </p:txBody>
      </p:sp>
      <p:sp>
        <p:nvSpPr>
          <p:cNvPr id="38925" name="矩形标注 151595">
            <a:extLst>
              <a:ext uri="{FF2B5EF4-FFF2-40B4-BE49-F238E27FC236}">
                <a16:creationId xmlns:a16="http://schemas.microsoft.com/office/drawing/2014/main" id="{FCF56F6B-2086-4090-9054-E05CD2582A43}"/>
              </a:ext>
            </a:extLst>
          </p:cNvPr>
          <p:cNvSpPr>
            <a:spLocks noChangeArrowheads="1"/>
          </p:cNvSpPr>
          <p:nvPr/>
        </p:nvSpPr>
        <p:spPr bwMode="auto">
          <a:xfrm>
            <a:off x="3733800" y="5715000"/>
            <a:ext cx="609600" cy="314325"/>
          </a:xfrm>
          <a:prstGeom prst="wedgeRectCallout">
            <a:avLst>
              <a:gd name="adj1" fmla="val -28644"/>
              <a:gd name="adj2" fmla="val -159093"/>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chemeClr val="folHlink"/>
                </a:solidFill>
                <a:latin typeface="Times New Roman" panose="02020603050405020304" pitchFamily="18" charset="0"/>
              </a:rPr>
              <a:t>振幅</a:t>
            </a:r>
          </a:p>
        </p:txBody>
      </p:sp>
      <p:sp>
        <p:nvSpPr>
          <p:cNvPr id="38926" name="矩形标注 151596">
            <a:extLst>
              <a:ext uri="{FF2B5EF4-FFF2-40B4-BE49-F238E27FC236}">
                <a16:creationId xmlns:a16="http://schemas.microsoft.com/office/drawing/2014/main" id="{D33DA43C-711B-4EC6-A7CC-C23B561583D0}"/>
              </a:ext>
            </a:extLst>
          </p:cNvPr>
          <p:cNvSpPr>
            <a:spLocks noChangeArrowheads="1"/>
          </p:cNvSpPr>
          <p:nvPr/>
        </p:nvSpPr>
        <p:spPr bwMode="auto">
          <a:xfrm>
            <a:off x="4953000" y="5943600"/>
            <a:ext cx="609600" cy="314325"/>
          </a:xfrm>
          <a:prstGeom prst="wedgeRectCallout">
            <a:avLst>
              <a:gd name="adj1" fmla="val -13542"/>
              <a:gd name="adj2" fmla="val -137375"/>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chemeClr val="folHlink"/>
                </a:solidFill>
                <a:latin typeface="Times New Roman" panose="02020603050405020304" pitchFamily="18" charset="0"/>
              </a:rPr>
              <a:t>周期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矩形 153601">
            <a:extLst>
              <a:ext uri="{FF2B5EF4-FFF2-40B4-BE49-F238E27FC236}">
                <a16:creationId xmlns:a16="http://schemas.microsoft.com/office/drawing/2014/main" id="{7D8ED1A1-8455-4461-A0B1-BCB15A5BA513}"/>
              </a:ext>
            </a:extLst>
          </p:cNvPr>
          <p:cNvSpPr/>
          <p:nvPr/>
        </p:nvSpPr>
        <p:spPr>
          <a:xfrm>
            <a:off x="381000" y="304800"/>
            <a:ext cx="6172200" cy="487363"/>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spcBef>
                <a:spcPct val="20000"/>
              </a:spcBef>
              <a:buFont typeface="Arial" panose="020B0604020202020204" pitchFamily="34" charset="0"/>
              <a:buNone/>
              <a:defRPr/>
            </a:pPr>
            <a:r>
              <a:rPr lang="zh-CN" altLang="en-US" sz="2800">
                <a:latin typeface="Times New Roman" panose="02020603050405020304" pitchFamily="18" charset="0"/>
                <a:ea typeface="楷体_GB2312" pitchFamily="49" charset="-122"/>
              </a:rPr>
              <a:t>令</a:t>
            </a:r>
            <a:r>
              <a:rPr lang="zh-CN" altLang="en-US" sz="2800">
                <a:latin typeface="Times New Roman" panose="02020603050405020304" pitchFamily="18" charset="0"/>
                <a:ea typeface="楷体_GB2312" pitchFamily="49" charset="-122"/>
                <a:sym typeface="Symbol" panose="05050102010706020507" pitchFamily="18" charset="2"/>
              </a:rPr>
              <a:t></a:t>
            </a:r>
            <a:r>
              <a:rPr lang="zh-CN" altLang="en-US" sz="2800" i="1">
                <a:solidFill>
                  <a:schemeClr val="folHlink"/>
                </a:solidFill>
                <a:latin typeface="Times New Roman" panose="02020603050405020304" pitchFamily="18" charset="0"/>
                <a:ea typeface="楷体_GB2312" pitchFamily="49" charset="-122"/>
                <a:sym typeface="Symbol" panose="05050102010706020507" pitchFamily="18" charset="2"/>
              </a:rPr>
              <a:t></a:t>
            </a:r>
            <a:r>
              <a:rPr lang="zh-CN" altLang="en-US" sz="2800">
                <a:solidFill>
                  <a:schemeClr val="folHlink"/>
                </a:solidFill>
                <a:latin typeface="Times New Roman" panose="02020603050405020304" pitchFamily="18" charset="0"/>
                <a:ea typeface="楷体_GB2312" pitchFamily="49" charset="-122"/>
                <a:sym typeface="Symbol" panose="05050102010706020507" pitchFamily="18" charset="2"/>
              </a:rPr>
              <a:t> ＝</a:t>
            </a:r>
            <a:r>
              <a:rPr lang="en-US" altLang="zh-CN" sz="3200" i="1">
                <a:solidFill>
                  <a:schemeClr val="folHlink"/>
                </a:solidFill>
                <a:latin typeface="Times New Roman" panose="02020603050405020304" pitchFamily="18" charset="0"/>
                <a:ea typeface="楷体_GB2312" pitchFamily="49" charset="-122"/>
                <a:sym typeface="Symbol" panose="05050102010706020507" pitchFamily="18" charset="2"/>
              </a:rPr>
              <a:t>t</a:t>
            </a:r>
            <a:r>
              <a:rPr lang="en-US" altLang="zh-CN" sz="3200">
                <a:solidFill>
                  <a:schemeClr val="folHlink"/>
                </a:solidFill>
                <a:latin typeface="Times New Roman" panose="02020603050405020304" pitchFamily="18" charset="0"/>
                <a:ea typeface="楷体_GB2312" pitchFamily="49" charset="-122"/>
                <a:sym typeface="Symbol" panose="05050102010706020507" pitchFamily="18" charset="2"/>
              </a:rPr>
              <a:t> – </a:t>
            </a:r>
            <a:r>
              <a:rPr lang="en-US" altLang="zh-CN" sz="3200" i="1">
                <a:solidFill>
                  <a:schemeClr val="folHlink"/>
                </a:solidFill>
                <a:latin typeface="Times New Roman" panose="02020603050405020304" pitchFamily="18" charset="0"/>
                <a:ea typeface="楷体_GB2312" pitchFamily="49" charset="-122"/>
                <a:sym typeface="Symbol" panose="05050102010706020507" pitchFamily="18" charset="2"/>
              </a:rPr>
              <a:t>t</a:t>
            </a:r>
            <a:r>
              <a:rPr lang="en-US" altLang="zh-CN" sz="2800" baseline="-25000">
                <a:solidFill>
                  <a:schemeClr val="folHlink"/>
                </a:solidFill>
                <a:latin typeface="Times New Roman" panose="02020603050405020304" pitchFamily="18" charset="0"/>
                <a:ea typeface="楷体_GB2312" pitchFamily="49" charset="-122"/>
                <a:sym typeface="Symbol" panose="05050102010706020507" pitchFamily="18" charset="2"/>
              </a:rPr>
              <a:t>m  </a:t>
            </a:r>
            <a:r>
              <a:rPr lang="en-US" altLang="zh-CN" sz="2800">
                <a:latin typeface="Times New Roman" panose="02020603050405020304" pitchFamily="18" charset="0"/>
                <a:ea typeface="楷体_GB2312" pitchFamily="49" charset="-122"/>
                <a:sym typeface="Symbol" panose="05050102010706020507" pitchFamily="18" charset="2"/>
              </a:rPr>
              <a:t>,  </a:t>
            </a:r>
            <a:r>
              <a:rPr lang="zh-CN" altLang="en-US" sz="2800">
                <a:effectLst>
                  <a:outerShdw blurRad="38100" dist="38100" dir="2700000" algn="tl">
                    <a:srgbClr val="C0C0C0"/>
                  </a:outerShdw>
                </a:effectLst>
                <a:latin typeface="楷体_GB2312" pitchFamily="49" charset="-122"/>
                <a:ea typeface="楷体_GB2312" pitchFamily="49" charset="-122"/>
              </a:rPr>
              <a:t>数学模型变为</a:t>
            </a:r>
          </a:p>
        </p:txBody>
      </p:sp>
      <p:grpSp>
        <p:nvGrpSpPr>
          <p:cNvPr id="39939" name="组合 153618">
            <a:extLst>
              <a:ext uri="{FF2B5EF4-FFF2-40B4-BE49-F238E27FC236}">
                <a16:creationId xmlns:a16="http://schemas.microsoft.com/office/drawing/2014/main" id="{ABE2B479-F664-4AE6-B807-940DCAA0F314}"/>
              </a:ext>
            </a:extLst>
          </p:cNvPr>
          <p:cNvGrpSpPr>
            <a:grpSpLocks/>
          </p:cNvGrpSpPr>
          <p:nvPr/>
        </p:nvGrpSpPr>
        <p:grpSpPr bwMode="auto">
          <a:xfrm>
            <a:off x="685800" y="838200"/>
            <a:ext cx="7180263" cy="2662238"/>
            <a:chOff x="432" y="528"/>
            <a:chExt cx="4523" cy="1677"/>
          </a:xfrm>
        </p:grpSpPr>
        <p:graphicFrame>
          <p:nvGraphicFramePr>
            <p:cNvPr id="39951" name="对象 153603">
              <a:extLst>
                <a:ext uri="{FF2B5EF4-FFF2-40B4-BE49-F238E27FC236}">
                  <a16:creationId xmlns:a16="http://schemas.microsoft.com/office/drawing/2014/main" id="{E254EF47-1D9E-431B-9C8B-63342841F73C}"/>
                </a:ext>
              </a:extLst>
            </p:cNvPr>
            <p:cNvGraphicFramePr>
              <a:graphicFrameLocks/>
            </p:cNvGraphicFramePr>
            <p:nvPr/>
          </p:nvGraphicFramePr>
          <p:xfrm>
            <a:off x="672" y="528"/>
            <a:ext cx="1262" cy="691"/>
          </p:xfrm>
          <a:graphic>
            <a:graphicData uri="http://schemas.openxmlformats.org/presentationml/2006/ole">
              <mc:AlternateContent xmlns:mc="http://schemas.openxmlformats.org/markup-compatibility/2006">
                <mc:Choice xmlns:v="urn:schemas-microsoft-com:vml" Requires="v">
                  <p:oleObj spid="_x0000_s39967" r:id="rId3" imgW="736600" imgH="419100" progId="Equation.DSMT4">
                    <p:embed/>
                  </p:oleObj>
                </mc:Choice>
                <mc:Fallback>
                  <p:oleObj r:id="rId3" imgW="736600" imgH="419100" progId="Equation.DSMT4">
                    <p:embed/>
                    <p:pic>
                      <p:nvPicPr>
                        <p:cNvPr id="0" name="对象 15360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528"/>
                          <a:ext cx="1262" cy="691"/>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52" name="对象 153604">
              <a:extLst>
                <a:ext uri="{FF2B5EF4-FFF2-40B4-BE49-F238E27FC236}">
                  <a16:creationId xmlns:a16="http://schemas.microsoft.com/office/drawing/2014/main" id="{1F588AAD-09C4-4342-887D-4942A65235AD}"/>
                </a:ext>
              </a:extLst>
            </p:cNvPr>
            <p:cNvGraphicFramePr>
              <a:graphicFrameLocks/>
            </p:cNvGraphicFramePr>
            <p:nvPr/>
          </p:nvGraphicFramePr>
          <p:xfrm>
            <a:off x="657" y="1828"/>
            <a:ext cx="2016" cy="377"/>
          </p:xfrm>
          <a:graphic>
            <a:graphicData uri="http://schemas.openxmlformats.org/presentationml/2006/ole">
              <mc:AlternateContent xmlns:mc="http://schemas.openxmlformats.org/markup-compatibility/2006">
                <mc:Choice xmlns:v="urn:schemas-microsoft-com:vml" Requires="v">
                  <p:oleObj spid="_x0000_s39968" r:id="rId5" imgW="1244060" imgH="241195" progId="Equation.DSMT4">
                    <p:embed/>
                  </p:oleObj>
                </mc:Choice>
                <mc:Fallback>
                  <p:oleObj r:id="rId5" imgW="1244060" imgH="241195" progId="Equation.DSMT4">
                    <p:embed/>
                    <p:pic>
                      <p:nvPicPr>
                        <p:cNvPr id="0" name="对象 15360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1828"/>
                          <a:ext cx="2016" cy="377"/>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53" name="对象 153605">
              <a:extLst>
                <a:ext uri="{FF2B5EF4-FFF2-40B4-BE49-F238E27FC236}">
                  <a16:creationId xmlns:a16="http://schemas.microsoft.com/office/drawing/2014/main" id="{A34A545C-F499-43E5-BF2C-4E6EEA260B0D}"/>
                </a:ext>
              </a:extLst>
            </p:cNvPr>
            <p:cNvGraphicFramePr>
              <a:graphicFrameLocks/>
            </p:cNvGraphicFramePr>
            <p:nvPr/>
          </p:nvGraphicFramePr>
          <p:xfrm>
            <a:off x="662" y="1195"/>
            <a:ext cx="4293" cy="693"/>
          </p:xfrm>
          <a:graphic>
            <a:graphicData uri="http://schemas.openxmlformats.org/presentationml/2006/ole">
              <mc:AlternateContent xmlns:mc="http://schemas.openxmlformats.org/markup-compatibility/2006">
                <mc:Choice xmlns:v="urn:schemas-microsoft-com:vml" Requires="v">
                  <p:oleObj spid="_x0000_s39969" r:id="rId7" imgW="2665843" imgH="431613" progId="Equation.DSMT4">
                    <p:embed/>
                  </p:oleObj>
                </mc:Choice>
                <mc:Fallback>
                  <p:oleObj r:id="rId7" imgW="2665843" imgH="431613" progId="Equation.DSMT4">
                    <p:embed/>
                    <p:pic>
                      <p:nvPicPr>
                        <p:cNvPr id="0" name="对象 153605"/>
                        <p:cNvPicPr>
                          <a:picLocks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62" y="1195"/>
                          <a:ext cx="4293" cy="693"/>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4" name="左大括号 153606">
              <a:extLst>
                <a:ext uri="{FF2B5EF4-FFF2-40B4-BE49-F238E27FC236}">
                  <a16:creationId xmlns:a16="http://schemas.microsoft.com/office/drawing/2014/main" id="{2BF2A96D-93F7-4BED-99A3-C76E5ADCE6AF}"/>
                </a:ext>
              </a:extLst>
            </p:cNvPr>
            <p:cNvSpPr>
              <a:spLocks/>
            </p:cNvSpPr>
            <p:nvPr/>
          </p:nvSpPr>
          <p:spPr bwMode="auto">
            <a:xfrm>
              <a:off x="432" y="624"/>
              <a:ext cx="240" cy="1344"/>
            </a:xfrm>
            <a:prstGeom prst="leftBrace">
              <a:avLst>
                <a:gd name="adj1" fmla="val 46615"/>
                <a:gd name="adj2" fmla="val 50000"/>
              </a:avLst>
            </a:prstGeom>
            <a:solidFill>
              <a:srgbClr val="FFFFFF"/>
            </a:solidFill>
            <a:ln w="19050">
              <a:solidFill>
                <a:schemeClr val="accent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153608" name="矩形 153607">
            <a:extLst>
              <a:ext uri="{FF2B5EF4-FFF2-40B4-BE49-F238E27FC236}">
                <a16:creationId xmlns:a16="http://schemas.microsoft.com/office/drawing/2014/main" id="{6CB429E1-A447-42B5-AF5F-F255B9A6B7FD}"/>
              </a:ext>
            </a:extLst>
          </p:cNvPr>
          <p:cNvSpPr/>
          <p:nvPr/>
        </p:nvSpPr>
        <p:spPr>
          <a:xfrm>
            <a:off x="609600" y="3506788"/>
            <a:ext cx="6019800" cy="427037"/>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dirty="0">
                <a:solidFill>
                  <a:schemeClr val="folHlink"/>
                </a:solidFill>
                <a:effectLst>
                  <a:outerShdw blurRad="38100" dist="38100" dir="2700000" algn="tl">
                    <a:srgbClr val="C0C0C0"/>
                  </a:outerShdw>
                </a:effectLst>
                <a:latin typeface="楷体_GB2312" pitchFamily="49" charset="-122"/>
                <a:ea typeface="楷体_GB2312" pitchFamily="49" charset="-122"/>
              </a:rPr>
              <a:t> </a:t>
            </a:r>
            <a:r>
              <a:rPr lang="zh-CN" altLang="en-US" sz="2800" dirty="0">
                <a:effectLst>
                  <a:outerShdw blurRad="38100" dist="38100" dir="2700000" algn="tl">
                    <a:srgbClr val="C0C0C0"/>
                  </a:outerShdw>
                </a:effectLst>
                <a:latin typeface="楷体_GB2312" pitchFamily="49" charset="-122"/>
                <a:ea typeface="楷体_GB2312" pitchFamily="49" charset="-122"/>
              </a:rPr>
              <a:t>应用分离变量法可求得</a:t>
            </a:r>
            <a:r>
              <a:rPr lang="en-US" altLang="zh-CN" sz="2800" dirty="0">
                <a:effectLst>
                  <a:outerShdw blurRad="38100" dist="38100" dir="2700000" algn="tl">
                    <a:srgbClr val="C0C0C0"/>
                  </a:outerShdw>
                </a:effectLst>
                <a:latin typeface="楷体_GB2312" pitchFamily="49" charset="-122"/>
                <a:ea typeface="楷体_GB2312" pitchFamily="49" charset="-122"/>
              </a:rPr>
              <a:t>：</a:t>
            </a:r>
          </a:p>
        </p:txBody>
      </p:sp>
      <p:graphicFrame>
        <p:nvGraphicFramePr>
          <p:cNvPr id="39941" name="对象 153608">
            <a:extLst>
              <a:ext uri="{FF2B5EF4-FFF2-40B4-BE49-F238E27FC236}">
                <a16:creationId xmlns:a16="http://schemas.microsoft.com/office/drawing/2014/main" id="{21CCBB60-D592-489F-8F17-4362A6632A2A}"/>
              </a:ext>
            </a:extLst>
          </p:cNvPr>
          <p:cNvGraphicFramePr>
            <a:graphicFrameLocks/>
          </p:cNvGraphicFramePr>
          <p:nvPr/>
        </p:nvGraphicFramePr>
        <p:xfrm>
          <a:off x="1066800" y="4038600"/>
          <a:ext cx="7388225" cy="1616075"/>
        </p:xfrm>
        <a:graphic>
          <a:graphicData uri="http://schemas.openxmlformats.org/presentationml/2006/ole">
            <mc:AlternateContent xmlns:mc="http://schemas.openxmlformats.org/markup-compatibility/2006">
              <mc:Choice xmlns:v="urn:schemas-microsoft-com:vml" Requires="v">
                <p:oleObj spid="_x0000_s39970" r:id="rId9" imgW="2324100" imgH="508000" progId="Equation.DSMT4">
                  <p:embed/>
                </p:oleObj>
              </mc:Choice>
              <mc:Fallback>
                <p:oleObj r:id="rId9" imgW="2324100" imgH="508000" progId="Equation.DSMT4">
                  <p:embed/>
                  <p:pic>
                    <p:nvPicPr>
                      <p:cNvPr id="0" name="对象 153608"/>
                      <p:cNvPicPr>
                        <a:picLocks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66800" y="4038600"/>
                        <a:ext cx="7388225" cy="1616075"/>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9942" name="组合 153609">
            <a:extLst>
              <a:ext uri="{FF2B5EF4-FFF2-40B4-BE49-F238E27FC236}">
                <a16:creationId xmlns:a16="http://schemas.microsoft.com/office/drawing/2014/main" id="{A467B213-5640-4315-8D6D-647CF7283EE7}"/>
              </a:ext>
            </a:extLst>
          </p:cNvPr>
          <p:cNvGrpSpPr>
            <a:grpSpLocks/>
          </p:cNvGrpSpPr>
          <p:nvPr/>
        </p:nvGrpSpPr>
        <p:grpSpPr bwMode="auto">
          <a:xfrm>
            <a:off x="2895600" y="5181600"/>
            <a:ext cx="1600200" cy="430213"/>
            <a:chOff x="1824" y="3857"/>
            <a:chExt cx="1008" cy="271"/>
          </a:xfrm>
        </p:grpSpPr>
        <p:sp>
          <p:nvSpPr>
            <p:cNvPr id="39949" name="直接连接符 153610">
              <a:extLst>
                <a:ext uri="{FF2B5EF4-FFF2-40B4-BE49-F238E27FC236}">
                  <a16:creationId xmlns:a16="http://schemas.microsoft.com/office/drawing/2014/main" id="{FC969A82-947E-412F-8B8C-1CD71F2CF8AA}"/>
                </a:ext>
              </a:extLst>
            </p:cNvPr>
            <p:cNvSpPr>
              <a:spLocks noChangeShapeType="1"/>
            </p:cNvSpPr>
            <p:nvPr/>
          </p:nvSpPr>
          <p:spPr bwMode="auto">
            <a:xfrm>
              <a:off x="1824" y="3857"/>
              <a:ext cx="100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0" name="文本框 153611">
              <a:extLst>
                <a:ext uri="{FF2B5EF4-FFF2-40B4-BE49-F238E27FC236}">
                  <a16:creationId xmlns:a16="http://schemas.microsoft.com/office/drawing/2014/main" id="{21E4F288-5A58-4C0C-9399-A81785708385}"/>
                </a:ext>
              </a:extLst>
            </p:cNvPr>
            <p:cNvSpPr txBox="1">
              <a:spLocks noChangeArrowheads="1"/>
            </p:cNvSpPr>
            <p:nvPr/>
          </p:nvSpPr>
          <p:spPr bwMode="auto">
            <a:xfrm>
              <a:off x="2112" y="3898"/>
              <a:ext cx="5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folHlink"/>
                  </a:solidFill>
                  <a:latin typeface="Times New Roman" panose="02020603050405020304" pitchFamily="18" charset="0"/>
                </a:rPr>
                <a:t>振  幅</a:t>
              </a:r>
            </a:p>
          </p:txBody>
        </p:sp>
      </p:grpSp>
      <p:grpSp>
        <p:nvGrpSpPr>
          <p:cNvPr id="39943" name="组合 153612">
            <a:extLst>
              <a:ext uri="{FF2B5EF4-FFF2-40B4-BE49-F238E27FC236}">
                <a16:creationId xmlns:a16="http://schemas.microsoft.com/office/drawing/2014/main" id="{43B227EF-2A69-4408-8B9D-0D77F81432C4}"/>
              </a:ext>
            </a:extLst>
          </p:cNvPr>
          <p:cNvGrpSpPr>
            <a:grpSpLocks/>
          </p:cNvGrpSpPr>
          <p:nvPr/>
        </p:nvGrpSpPr>
        <p:grpSpPr bwMode="auto">
          <a:xfrm>
            <a:off x="5486400" y="5486400"/>
            <a:ext cx="990600" cy="606425"/>
            <a:chOff x="3456" y="3648"/>
            <a:chExt cx="624" cy="382"/>
          </a:xfrm>
        </p:grpSpPr>
        <p:sp>
          <p:nvSpPr>
            <p:cNvPr id="39947" name="直接连接符 153613">
              <a:extLst>
                <a:ext uri="{FF2B5EF4-FFF2-40B4-BE49-F238E27FC236}">
                  <a16:creationId xmlns:a16="http://schemas.microsoft.com/office/drawing/2014/main" id="{4FB0AF0E-9186-49A1-BDA6-4E3027C7733E}"/>
                </a:ext>
              </a:extLst>
            </p:cNvPr>
            <p:cNvSpPr>
              <a:spLocks noChangeShapeType="1"/>
            </p:cNvSpPr>
            <p:nvPr/>
          </p:nvSpPr>
          <p:spPr bwMode="auto">
            <a:xfrm>
              <a:off x="3504" y="3648"/>
              <a:ext cx="432"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8" name="文本框 153614">
              <a:extLst>
                <a:ext uri="{FF2B5EF4-FFF2-40B4-BE49-F238E27FC236}">
                  <a16:creationId xmlns:a16="http://schemas.microsoft.com/office/drawing/2014/main" id="{7CB22F66-9C62-4F3F-9A6A-5E113795862C}"/>
                </a:ext>
              </a:extLst>
            </p:cNvPr>
            <p:cNvSpPr txBox="1">
              <a:spLocks noChangeArrowheads="1"/>
            </p:cNvSpPr>
            <p:nvPr/>
          </p:nvSpPr>
          <p:spPr bwMode="auto">
            <a:xfrm>
              <a:off x="3456" y="3800"/>
              <a:ext cx="6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folHlink"/>
                  </a:solidFill>
                  <a:latin typeface="Times New Roman" panose="02020603050405020304" pitchFamily="18" charset="0"/>
                </a:rPr>
                <a:t>角速度</a:t>
              </a:r>
            </a:p>
          </p:txBody>
        </p:sp>
      </p:grpSp>
      <p:grpSp>
        <p:nvGrpSpPr>
          <p:cNvPr id="39944" name="组合 153615">
            <a:extLst>
              <a:ext uri="{FF2B5EF4-FFF2-40B4-BE49-F238E27FC236}">
                <a16:creationId xmlns:a16="http://schemas.microsoft.com/office/drawing/2014/main" id="{461679F7-DDC5-498E-93E8-3A5CBA6C6C5C}"/>
              </a:ext>
            </a:extLst>
          </p:cNvPr>
          <p:cNvGrpSpPr>
            <a:grpSpLocks/>
          </p:cNvGrpSpPr>
          <p:nvPr/>
        </p:nvGrpSpPr>
        <p:grpSpPr bwMode="auto">
          <a:xfrm>
            <a:off x="6934200" y="5486400"/>
            <a:ext cx="1219200" cy="606425"/>
            <a:chOff x="4416" y="3648"/>
            <a:chExt cx="768" cy="382"/>
          </a:xfrm>
        </p:grpSpPr>
        <p:sp>
          <p:nvSpPr>
            <p:cNvPr id="39945" name="直接连接符 153616">
              <a:extLst>
                <a:ext uri="{FF2B5EF4-FFF2-40B4-BE49-F238E27FC236}">
                  <a16:creationId xmlns:a16="http://schemas.microsoft.com/office/drawing/2014/main" id="{5D8BFC4D-84E0-46F7-B3F3-FC01A37CE48F}"/>
                </a:ext>
              </a:extLst>
            </p:cNvPr>
            <p:cNvSpPr>
              <a:spLocks noChangeShapeType="1"/>
            </p:cNvSpPr>
            <p:nvPr/>
          </p:nvSpPr>
          <p:spPr bwMode="auto">
            <a:xfrm>
              <a:off x="4416" y="3648"/>
              <a:ext cx="76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6" name="文本框 153617">
              <a:extLst>
                <a:ext uri="{FF2B5EF4-FFF2-40B4-BE49-F238E27FC236}">
                  <a16:creationId xmlns:a16="http://schemas.microsoft.com/office/drawing/2014/main" id="{2F52CE1C-B5C7-468C-BB4C-8B8784615F28}"/>
                </a:ext>
              </a:extLst>
            </p:cNvPr>
            <p:cNvSpPr txBox="1">
              <a:spLocks noChangeArrowheads="1"/>
            </p:cNvSpPr>
            <p:nvPr/>
          </p:nvSpPr>
          <p:spPr bwMode="auto">
            <a:xfrm>
              <a:off x="4464" y="3800"/>
              <a:ext cx="6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chemeClr val="folHlink"/>
                  </a:solidFill>
                  <a:latin typeface="Times New Roman" panose="02020603050405020304" pitchFamily="18" charset="0"/>
                </a:rPr>
                <a:t>相位角</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26" name="组合 154625">
            <a:extLst>
              <a:ext uri="{FF2B5EF4-FFF2-40B4-BE49-F238E27FC236}">
                <a16:creationId xmlns:a16="http://schemas.microsoft.com/office/drawing/2014/main" id="{FE606B0C-2A12-4426-B560-A62220135AB2}"/>
              </a:ext>
            </a:extLst>
          </p:cNvPr>
          <p:cNvGrpSpPr/>
          <p:nvPr/>
        </p:nvGrpSpPr>
        <p:grpSpPr>
          <a:xfrm>
            <a:off x="1219200" y="0"/>
            <a:ext cx="7391400" cy="1889125"/>
            <a:chOff x="768" y="0"/>
            <a:chExt cx="4656" cy="1190"/>
          </a:xfrm>
          <a:solidFill>
            <a:srgbClr val="2929FF"/>
          </a:solidFill>
        </p:grpSpPr>
        <p:graphicFrame>
          <p:nvGraphicFramePr>
            <p:cNvPr id="154627" name="对象 154626">
              <a:extLst>
                <a:ext uri="{FF2B5EF4-FFF2-40B4-BE49-F238E27FC236}">
                  <a16:creationId xmlns:a16="http://schemas.microsoft.com/office/drawing/2014/main" id="{8D01EDA5-F148-46B8-A9DC-32EF8F153271}"/>
                </a:ext>
              </a:extLst>
            </p:cNvPr>
            <p:cNvGraphicFramePr/>
            <p:nvPr/>
          </p:nvGraphicFramePr>
          <p:xfrm>
            <a:off x="768" y="0"/>
            <a:ext cx="4656" cy="1018"/>
          </p:xfrm>
          <a:graphic>
            <a:graphicData uri="http://schemas.openxmlformats.org/presentationml/2006/ole">
              <mc:AlternateContent xmlns:mc="http://schemas.openxmlformats.org/markup-compatibility/2006">
                <mc:Choice xmlns:v="urn:schemas-microsoft-com:vml" Requires="v">
                  <p:oleObj spid="_x0000_s40982" r:id="rId4" imgW="2324100" imgH="508000" progId="Equation.DSMT4">
                    <p:embed/>
                  </p:oleObj>
                </mc:Choice>
                <mc:Fallback>
                  <p:oleObj r:id="rId4" imgW="2324100" imgH="508000" progId="Equation.DSMT4">
                    <p:embed/>
                    <p:pic>
                      <p:nvPicPr>
                        <p:cNvPr id="154627" name="对象 154626">
                          <a:extLst>
                            <a:ext uri="{FF2B5EF4-FFF2-40B4-BE49-F238E27FC236}">
                              <a16:creationId xmlns:a16="http://schemas.microsoft.com/office/drawing/2014/main" id="{8D01EDA5-F148-46B8-A9DC-32EF8F153271}"/>
                            </a:ext>
                          </a:extLst>
                        </p:cNvPr>
                        <p:cNvPicPr/>
                        <p:nvPr/>
                      </p:nvPicPr>
                      <p:blipFill>
                        <a:blip r:embed="rId5">
                          <a:clrChange>
                            <a:clrFrom>
                              <a:srgbClr val="000000"/>
                            </a:clrFrom>
                            <a:clrTo>
                              <a:srgbClr val="00FF00"/>
                            </a:clrTo>
                          </a:clrChange>
                        </a:blip>
                        <a:stretch>
                          <a:fillRect/>
                        </a:stretch>
                      </p:blipFill>
                      <p:spPr>
                        <a:xfrm>
                          <a:off x="768" y="0"/>
                          <a:ext cx="4656" cy="1018"/>
                        </a:xfrm>
                        <a:prstGeom prst="rect">
                          <a:avLst/>
                        </a:prstGeom>
                        <a:solidFill>
                          <a:srgbClr val="2929FF"/>
                        </a:solidFill>
                        <a:ln w="38100">
                          <a:noFill/>
                          <a:miter/>
                        </a:ln>
                      </p:spPr>
                    </p:pic>
                  </p:oleObj>
                </mc:Fallback>
              </mc:AlternateContent>
            </a:graphicData>
          </a:graphic>
        </p:graphicFrame>
        <p:grpSp>
          <p:nvGrpSpPr>
            <p:cNvPr id="154628" name="组合 154627">
              <a:extLst>
                <a:ext uri="{FF2B5EF4-FFF2-40B4-BE49-F238E27FC236}">
                  <a16:creationId xmlns:a16="http://schemas.microsoft.com/office/drawing/2014/main" id="{FA2F2CAB-2A1A-4789-9110-EF71D78F92BE}"/>
                </a:ext>
              </a:extLst>
            </p:cNvPr>
            <p:cNvGrpSpPr/>
            <p:nvPr/>
          </p:nvGrpSpPr>
          <p:grpSpPr>
            <a:xfrm>
              <a:off x="1920" y="720"/>
              <a:ext cx="1008" cy="271"/>
              <a:chOff x="1824" y="3857"/>
              <a:chExt cx="1008" cy="271"/>
            </a:xfrm>
            <a:grpFill/>
          </p:grpSpPr>
          <p:sp>
            <p:nvSpPr>
              <p:cNvPr id="154629" name="直接连接符 154628">
                <a:extLst>
                  <a:ext uri="{FF2B5EF4-FFF2-40B4-BE49-F238E27FC236}">
                    <a16:creationId xmlns:a16="http://schemas.microsoft.com/office/drawing/2014/main" id="{861FD19F-4B56-4253-B8AB-57B8D89AF17A}"/>
                  </a:ext>
                </a:extLst>
              </p:cNvPr>
              <p:cNvSpPr/>
              <p:nvPr/>
            </p:nvSpPr>
            <p:spPr>
              <a:xfrm>
                <a:off x="1824" y="3857"/>
                <a:ext cx="1008" cy="0"/>
              </a:xfrm>
              <a:prstGeom prst="line">
                <a:avLst/>
              </a:prstGeom>
              <a:grpFill/>
              <a:ln w="28575" cap="flat" cmpd="sng">
                <a:solidFill>
                  <a:schemeClr val="accent1"/>
                </a:solidFill>
                <a:prstDash val="solid"/>
                <a:headEnd type="none" w="med" len="med"/>
                <a:tailEnd type="none" w="med" len="med"/>
              </a:ln>
            </p:spPr>
          </p:sp>
          <p:sp>
            <p:nvSpPr>
              <p:cNvPr id="154630" name="文本框 154629">
                <a:extLst>
                  <a:ext uri="{FF2B5EF4-FFF2-40B4-BE49-F238E27FC236}">
                    <a16:creationId xmlns:a16="http://schemas.microsoft.com/office/drawing/2014/main" id="{C0A0B7BA-08BE-46EA-87D0-8CF1691CBAAD}"/>
                  </a:ext>
                </a:extLst>
              </p:cNvPr>
              <p:cNvSpPr txBox="1"/>
              <p:nvPr/>
            </p:nvSpPr>
            <p:spPr>
              <a:xfrm>
                <a:off x="2112" y="3898"/>
                <a:ext cx="500" cy="230"/>
              </a:xfrm>
              <a:prstGeom prst="rect">
                <a:avLst/>
              </a:prstGeom>
              <a:grpFill/>
              <a:ln w="9525">
                <a:noFill/>
              </a:ln>
            </p:spPr>
            <p:txBody>
              <a:bodyPr lIns="0" tIns="0" rIns="0" bIns="0">
                <a:spAutoFit/>
              </a:bodyPr>
              <a:lstStyle/>
              <a:p>
                <a:pPr eaLnBrk="1" hangingPunct="1">
                  <a:spcBef>
                    <a:spcPct val="50000"/>
                  </a:spcBef>
                  <a:buFont typeface="Arial" panose="020B0604020202020204" pitchFamily="34" charset="0"/>
                  <a:buNone/>
                  <a:defRPr/>
                </a:pPr>
                <a:r>
                  <a:rPr lang="zh-CN" altLang="en-US" noProof="1">
                    <a:solidFill>
                      <a:schemeClr val="folHlink"/>
                    </a:solidFill>
                    <a:latin typeface="Times New Roman" panose="02020603050405020304" pitchFamily="18" charset="0"/>
                    <a:cs typeface="+mn-ea"/>
                  </a:rPr>
                  <a:t>振  幅</a:t>
                </a:r>
                <a:endParaRPr lang="zh-CN" altLang="en-US" noProof="1">
                  <a:solidFill>
                    <a:schemeClr val="folHlink"/>
                  </a:solidFill>
                  <a:latin typeface="Times New Roman" panose="02020603050405020304" pitchFamily="18" charset="0"/>
                </a:endParaRPr>
              </a:p>
            </p:txBody>
          </p:sp>
        </p:grpSp>
        <p:grpSp>
          <p:nvGrpSpPr>
            <p:cNvPr id="154631" name="组合 154630">
              <a:extLst>
                <a:ext uri="{FF2B5EF4-FFF2-40B4-BE49-F238E27FC236}">
                  <a16:creationId xmlns:a16="http://schemas.microsoft.com/office/drawing/2014/main" id="{2D07FB9F-AD0B-45F3-95A8-56DFF4A8B89F}"/>
                </a:ext>
              </a:extLst>
            </p:cNvPr>
            <p:cNvGrpSpPr/>
            <p:nvPr/>
          </p:nvGrpSpPr>
          <p:grpSpPr>
            <a:xfrm>
              <a:off x="3552" y="912"/>
              <a:ext cx="624" cy="278"/>
              <a:chOff x="3456" y="3648"/>
              <a:chExt cx="624" cy="278"/>
            </a:xfrm>
            <a:grpFill/>
          </p:grpSpPr>
          <p:sp>
            <p:nvSpPr>
              <p:cNvPr id="154632" name="直接连接符 154631">
                <a:extLst>
                  <a:ext uri="{FF2B5EF4-FFF2-40B4-BE49-F238E27FC236}">
                    <a16:creationId xmlns:a16="http://schemas.microsoft.com/office/drawing/2014/main" id="{592DBD68-48FE-494D-ACCD-249197B13947}"/>
                  </a:ext>
                </a:extLst>
              </p:cNvPr>
              <p:cNvSpPr/>
              <p:nvPr/>
            </p:nvSpPr>
            <p:spPr>
              <a:xfrm>
                <a:off x="3504" y="3648"/>
                <a:ext cx="432" cy="0"/>
              </a:xfrm>
              <a:prstGeom prst="line">
                <a:avLst/>
              </a:prstGeom>
              <a:grpFill/>
              <a:ln w="28575" cap="flat" cmpd="sng">
                <a:solidFill>
                  <a:schemeClr val="accent1"/>
                </a:solidFill>
                <a:prstDash val="solid"/>
                <a:headEnd type="none" w="med" len="med"/>
                <a:tailEnd type="none" w="med" len="med"/>
              </a:ln>
            </p:spPr>
          </p:sp>
          <p:sp>
            <p:nvSpPr>
              <p:cNvPr id="154633" name="文本框 154632">
                <a:extLst>
                  <a:ext uri="{FF2B5EF4-FFF2-40B4-BE49-F238E27FC236}">
                    <a16:creationId xmlns:a16="http://schemas.microsoft.com/office/drawing/2014/main" id="{4E31E0E3-DB18-49DD-B6BA-9AAFA6290DE3}"/>
                  </a:ext>
                </a:extLst>
              </p:cNvPr>
              <p:cNvSpPr txBox="1"/>
              <p:nvPr/>
            </p:nvSpPr>
            <p:spPr>
              <a:xfrm>
                <a:off x="3456" y="3696"/>
                <a:ext cx="624" cy="230"/>
              </a:xfrm>
              <a:prstGeom prst="rect">
                <a:avLst/>
              </a:prstGeom>
              <a:grpFill/>
              <a:ln w="9525">
                <a:noFill/>
              </a:ln>
            </p:spPr>
            <p:txBody>
              <a:bodyPr lIns="0" tIns="0" rIns="0" bIns="0">
                <a:spAutoFit/>
              </a:bodyPr>
              <a:lstStyle/>
              <a:p>
                <a:pPr eaLnBrk="1" hangingPunct="1">
                  <a:spcBef>
                    <a:spcPct val="50000"/>
                  </a:spcBef>
                  <a:buFont typeface="Arial" panose="020B0604020202020204" pitchFamily="34" charset="0"/>
                  <a:buNone/>
                  <a:defRPr/>
                </a:pPr>
                <a:r>
                  <a:rPr lang="zh-CN" altLang="en-US" noProof="1">
                    <a:solidFill>
                      <a:schemeClr val="folHlink"/>
                    </a:solidFill>
                    <a:latin typeface="Times New Roman" panose="02020603050405020304" pitchFamily="18" charset="0"/>
                    <a:cs typeface="+mn-ea"/>
                  </a:rPr>
                  <a:t>角速度</a:t>
                </a:r>
                <a:endParaRPr lang="zh-CN" altLang="en-US" noProof="1">
                  <a:solidFill>
                    <a:schemeClr val="folHlink"/>
                  </a:solidFill>
                  <a:latin typeface="Times New Roman" panose="02020603050405020304" pitchFamily="18" charset="0"/>
                </a:endParaRPr>
              </a:p>
            </p:txBody>
          </p:sp>
        </p:grpSp>
        <p:grpSp>
          <p:nvGrpSpPr>
            <p:cNvPr id="154634" name="组合 154633">
              <a:extLst>
                <a:ext uri="{FF2B5EF4-FFF2-40B4-BE49-F238E27FC236}">
                  <a16:creationId xmlns:a16="http://schemas.microsoft.com/office/drawing/2014/main" id="{8BE2396D-F2EF-47A7-AB5A-E4C3582CC91A}"/>
                </a:ext>
              </a:extLst>
            </p:cNvPr>
            <p:cNvGrpSpPr/>
            <p:nvPr/>
          </p:nvGrpSpPr>
          <p:grpSpPr>
            <a:xfrm>
              <a:off x="4464" y="912"/>
              <a:ext cx="768" cy="278"/>
              <a:chOff x="4416" y="3648"/>
              <a:chExt cx="768" cy="278"/>
            </a:xfrm>
            <a:grpFill/>
          </p:grpSpPr>
          <p:sp>
            <p:nvSpPr>
              <p:cNvPr id="154635" name="直接连接符 154634">
                <a:extLst>
                  <a:ext uri="{FF2B5EF4-FFF2-40B4-BE49-F238E27FC236}">
                    <a16:creationId xmlns:a16="http://schemas.microsoft.com/office/drawing/2014/main" id="{69A5EED4-9780-4486-9A2B-78FE3D6A08EF}"/>
                  </a:ext>
                </a:extLst>
              </p:cNvPr>
              <p:cNvSpPr/>
              <p:nvPr/>
            </p:nvSpPr>
            <p:spPr>
              <a:xfrm>
                <a:off x="4416" y="3648"/>
                <a:ext cx="768" cy="0"/>
              </a:xfrm>
              <a:prstGeom prst="line">
                <a:avLst/>
              </a:prstGeom>
              <a:grpFill/>
              <a:ln w="28575" cap="flat" cmpd="sng">
                <a:solidFill>
                  <a:schemeClr val="accent1"/>
                </a:solidFill>
                <a:prstDash val="solid"/>
                <a:headEnd type="none" w="med" len="med"/>
                <a:tailEnd type="none" w="med" len="med"/>
              </a:ln>
            </p:spPr>
          </p:sp>
          <p:sp>
            <p:nvSpPr>
              <p:cNvPr id="154636" name="文本框 154635">
                <a:extLst>
                  <a:ext uri="{FF2B5EF4-FFF2-40B4-BE49-F238E27FC236}">
                    <a16:creationId xmlns:a16="http://schemas.microsoft.com/office/drawing/2014/main" id="{91522CF9-EB28-4999-9850-F3B70F670005}"/>
                  </a:ext>
                </a:extLst>
              </p:cNvPr>
              <p:cNvSpPr txBox="1"/>
              <p:nvPr/>
            </p:nvSpPr>
            <p:spPr>
              <a:xfrm>
                <a:off x="4464" y="3696"/>
                <a:ext cx="624" cy="230"/>
              </a:xfrm>
              <a:prstGeom prst="rect">
                <a:avLst/>
              </a:prstGeom>
              <a:grpFill/>
              <a:ln w="9525">
                <a:noFill/>
              </a:ln>
            </p:spPr>
            <p:txBody>
              <a:bodyPr lIns="0" tIns="0" rIns="0" bIns="0">
                <a:spAutoFit/>
              </a:bodyPr>
              <a:lstStyle/>
              <a:p>
                <a:pPr eaLnBrk="1" hangingPunct="1">
                  <a:spcBef>
                    <a:spcPct val="50000"/>
                  </a:spcBef>
                  <a:buFont typeface="Arial" panose="020B0604020202020204" pitchFamily="34" charset="0"/>
                  <a:buNone/>
                  <a:defRPr/>
                </a:pPr>
                <a:r>
                  <a:rPr lang="zh-CN" altLang="en-US" noProof="1">
                    <a:solidFill>
                      <a:schemeClr val="folHlink"/>
                    </a:solidFill>
                    <a:latin typeface="Times New Roman" panose="02020603050405020304" pitchFamily="18" charset="0"/>
                    <a:cs typeface="+mn-ea"/>
                  </a:rPr>
                  <a:t>相位角</a:t>
                </a:r>
                <a:endParaRPr lang="zh-CN" altLang="en-US" noProof="1">
                  <a:solidFill>
                    <a:schemeClr val="folHlink"/>
                  </a:solidFill>
                  <a:latin typeface="Times New Roman" panose="02020603050405020304" pitchFamily="18" charset="0"/>
                </a:endParaRPr>
              </a:p>
            </p:txBody>
          </p:sp>
        </p:grpSp>
      </p:grpSp>
      <p:sp>
        <p:nvSpPr>
          <p:cNvPr id="154637" name="矩形 154636">
            <a:extLst>
              <a:ext uri="{FF2B5EF4-FFF2-40B4-BE49-F238E27FC236}">
                <a16:creationId xmlns:a16="http://schemas.microsoft.com/office/drawing/2014/main" id="{FF89C787-3937-42F1-BE55-95929EF96FE6}"/>
              </a:ext>
            </a:extLst>
          </p:cNvPr>
          <p:cNvSpPr/>
          <p:nvPr/>
        </p:nvSpPr>
        <p:spPr>
          <a:xfrm>
            <a:off x="304800" y="1676400"/>
            <a:ext cx="3276600" cy="427038"/>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温度波的特点：</a:t>
            </a:r>
          </a:p>
        </p:txBody>
      </p:sp>
      <p:sp>
        <p:nvSpPr>
          <p:cNvPr id="154638" name="矩形 154637">
            <a:extLst>
              <a:ext uri="{FF2B5EF4-FFF2-40B4-BE49-F238E27FC236}">
                <a16:creationId xmlns:a16="http://schemas.microsoft.com/office/drawing/2014/main" id="{A5BD8D0B-16E3-4A2A-87BF-52215E7DB08E}"/>
              </a:ext>
            </a:extLst>
          </p:cNvPr>
          <p:cNvSpPr/>
          <p:nvPr/>
        </p:nvSpPr>
        <p:spPr>
          <a:xfrm>
            <a:off x="228600" y="2209800"/>
            <a:ext cx="4267200" cy="854075"/>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周期性：</a:t>
            </a:r>
            <a:r>
              <a:rPr lang="zh-CN" altLang="en-US" sz="2800">
                <a:effectLst>
                  <a:outerShdw blurRad="38100" dist="38100" dir="2700000" algn="tl">
                    <a:srgbClr val="C0C0C0"/>
                  </a:outerShdw>
                </a:effectLst>
                <a:latin typeface="楷体_GB2312" pitchFamily="49" charset="-122"/>
                <a:ea typeface="楷体_GB2312" pitchFamily="49" charset="-122"/>
              </a:rPr>
              <a:t>各处温度都以相同周期（</a:t>
            </a:r>
            <a:r>
              <a:rPr lang="en-US" altLang="zh-CN" sz="2800" i="1">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T</a:t>
            </a:r>
            <a:r>
              <a:rPr lang="en-US" altLang="zh-CN" sz="2800">
                <a:effectLst>
                  <a:outerShdw blurRad="38100" dist="38100" dir="2700000" algn="tl">
                    <a:srgbClr val="C0C0C0"/>
                  </a:outerShdw>
                </a:effectLst>
                <a:latin typeface="楷体_GB2312" pitchFamily="49" charset="-122"/>
                <a:ea typeface="楷体_GB2312" pitchFamily="49" charset="-122"/>
              </a:rPr>
              <a:t>）</a:t>
            </a:r>
            <a:r>
              <a:rPr lang="zh-CN" altLang="en-US" sz="2800">
                <a:effectLst>
                  <a:outerShdw blurRad="38100" dist="38100" dir="2700000" algn="tl">
                    <a:srgbClr val="C0C0C0"/>
                  </a:outerShdw>
                </a:effectLst>
                <a:latin typeface="楷体_GB2312" pitchFamily="49" charset="-122"/>
                <a:ea typeface="楷体_GB2312" pitchFamily="49" charset="-122"/>
              </a:rPr>
              <a:t>波动。</a:t>
            </a:r>
          </a:p>
        </p:txBody>
      </p:sp>
      <p:graphicFrame>
        <p:nvGraphicFramePr>
          <p:cNvPr id="40965" name="对象 154638">
            <a:extLst>
              <a:ext uri="{FF2B5EF4-FFF2-40B4-BE49-F238E27FC236}">
                <a16:creationId xmlns:a16="http://schemas.microsoft.com/office/drawing/2014/main" id="{06E9DB32-AEB0-4697-BB42-79C72E2022EB}"/>
              </a:ext>
            </a:extLst>
          </p:cNvPr>
          <p:cNvGraphicFramePr>
            <a:graphicFrameLocks/>
          </p:cNvGraphicFramePr>
          <p:nvPr/>
        </p:nvGraphicFramePr>
        <p:xfrm>
          <a:off x="4724400" y="2133600"/>
          <a:ext cx="4419600" cy="3992563"/>
        </p:xfrm>
        <a:graphic>
          <a:graphicData uri="http://schemas.openxmlformats.org/presentationml/2006/ole">
            <mc:AlternateContent xmlns:mc="http://schemas.openxmlformats.org/markup-compatibility/2006">
              <mc:Choice xmlns:v="urn:schemas-microsoft-com:vml" Requires="v">
                <p:oleObj spid="_x0000_s40983" r:id="rId6" imgW="5238095" imgH="4734586" progId="MSPhotoEd.3">
                  <p:embed/>
                </p:oleObj>
              </mc:Choice>
              <mc:Fallback>
                <p:oleObj r:id="rId6" imgW="5238095" imgH="4734586" progId="MSPhotoEd.3">
                  <p:embed/>
                  <p:pic>
                    <p:nvPicPr>
                      <p:cNvPr id="0" name="对象 15463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133600"/>
                        <a:ext cx="44196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40" name="矩形 154639">
            <a:extLst>
              <a:ext uri="{FF2B5EF4-FFF2-40B4-BE49-F238E27FC236}">
                <a16:creationId xmlns:a16="http://schemas.microsoft.com/office/drawing/2014/main" id="{4992E032-0810-4AF4-83B3-B3D07858A0C7}"/>
              </a:ext>
            </a:extLst>
          </p:cNvPr>
          <p:cNvSpPr/>
          <p:nvPr/>
        </p:nvSpPr>
        <p:spPr>
          <a:xfrm>
            <a:off x="228600" y="3124200"/>
            <a:ext cx="4267200" cy="854075"/>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 </a:t>
            </a:r>
            <a:r>
              <a:rPr lang="zh-CN" altLang="en-US" sz="28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衰减性：</a:t>
            </a:r>
            <a:r>
              <a:rPr lang="zh-CN" altLang="en-US" sz="2800">
                <a:effectLst>
                  <a:outerShdw blurRad="38100" dist="38100" dir="2700000" algn="tl">
                    <a:srgbClr val="C0C0C0"/>
                  </a:outerShdw>
                </a:effectLst>
                <a:latin typeface="楷体_GB2312" pitchFamily="49" charset="-122"/>
                <a:ea typeface="楷体_GB2312" pitchFamily="49" charset="-122"/>
              </a:rPr>
              <a:t>振幅沿深度方向按指数规律衰减。</a:t>
            </a:r>
          </a:p>
        </p:txBody>
      </p:sp>
      <p:graphicFrame>
        <p:nvGraphicFramePr>
          <p:cNvPr id="40967" name="对象 154640">
            <a:extLst>
              <a:ext uri="{FF2B5EF4-FFF2-40B4-BE49-F238E27FC236}">
                <a16:creationId xmlns:a16="http://schemas.microsoft.com/office/drawing/2014/main" id="{388DDD6A-437C-43DC-BB28-8C072B09A999}"/>
              </a:ext>
            </a:extLst>
          </p:cNvPr>
          <p:cNvGraphicFramePr>
            <a:graphicFrameLocks/>
          </p:cNvGraphicFramePr>
          <p:nvPr/>
        </p:nvGraphicFramePr>
        <p:xfrm>
          <a:off x="1066800" y="3976688"/>
          <a:ext cx="2519363" cy="1120775"/>
        </p:xfrm>
        <a:graphic>
          <a:graphicData uri="http://schemas.openxmlformats.org/presentationml/2006/ole">
            <mc:AlternateContent xmlns:mc="http://schemas.openxmlformats.org/markup-compatibility/2006">
              <mc:Choice xmlns:v="urn:schemas-microsoft-com:vml" Requires="v">
                <p:oleObj spid="_x0000_s40984" r:id="rId8" imgW="825500" imgH="368300" progId="Equation.DSMT4">
                  <p:embed/>
                </p:oleObj>
              </mc:Choice>
              <mc:Fallback>
                <p:oleObj r:id="rId8" imgW="825500" imgH="368300" progId="Equation.DSMT4">
                  <p:embed/>
                  <p:pic>
                    <p:nvPicPr>
                      <p:cNvPr id="0" name="对象 154640"/>
                      <p:cNvPicPr>
                        <a:picLocks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66800" y="3976688"/>
                        <a:ext cx="2519363" cy="1120775"/>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968" name="对象 154641">
            <a:extLst>
              <a:ext uri="{FF2B5EF4-FFF2-40B4-BE49-F238E27FC236}">
                <a16:creationId xmlns:a16="http://schemas.microsoft.com/office/drawing/2014/main" id="{E2A87529-DE3A-4900-AC72-2069FFF37312}"/>
              </a:ext>
            </a:extLst>
          </p:cNvPr>
          <p:cNvGraphicFramePr>
            <a:graphicFrameLocks/>
          </p:cNvGraphicFramePr>
          <p:nvPr/>
        </p:nvGraphicFramePr>
        <p:xfrm>
          <a:off x="1524000" y="5105400"/>
          <a:ext cx="2732088" cy="1379538"/>
        </p:xfrm>
        <a:graphic>
          <a:graphicData uri="http://schemas.openxmlformats.org/presentationml/2006/ole">
            <mc:AlternateContent xmlns:mc="http://schemas.openxmlformats.org/markup-compatibility/2006">
              <mc:Choice xmlns:v="urn:schemas-microsoft-com:vml" Requires="v">
                <p:oleObj spid="_x0000_s40985" r:id="rId10" imgW="952087" imgH="482391" progId="Equation.DSMT4">
                  <p:embed/>
                </p:oleObj>
              </mc:Choice>
              <mc:Fallback>
                <p:oleObj r:id="rId10" imgW="952087" imgH="482391" progId="Equation.DSMT4">
                  <p:embed/>
                  <p:pic>
                    <p:nvPicPr>
                      <p:cNvPr id="0" name="对象 154641"/>
                      <p:cNvPicPr>
                        <a:picLocks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24000" y="5105400"/>
                        <a:ext cx="2732088" cy="1379538"/>
                      </a:xfrm>
                      <a:prstGeom prst="rect">
                        <a:avLst/>
                      </a:prstGeom>
                      <a:solidFill>
                        <a:srgbClr val="292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4643" name="矩形 154642">
            <a:extLst>
              <a:ext uri="{FF2B5EF4-FFF2-40B4-BE49-F238E27FC236}">
                <a16:creationId xmlns:a16="http://schemas.microsoft.com/office/drawing/2014/main" id="{32DB86C6-F894-4CEE-B810-4B22C2D307E8}"/>
              </a:ext>
            </a:extLst>
          </p:cNvPr>
          <p:cNvSpPr/>
          <p:nvPr/>
        </p:nvSpPr>
        <p:spPr>
          <a:xfrm>
            <a:off x="152400" y="5562600"/>
            <a:ext cx="1447800" cy="427038"/>
          </a:xfrm>
          <a:prstGeom prst="rect">
            <a:avLst/>
          </a:prstGeom>
          <a:noFill/>
          <a:ln w="9525">
            <a:noFill/>
          </a:ln>
        </p:spPr>
        <p:txBody>
          <a:bodyPr lIns="0" tIns="0" rIns="0" bIns="0" anchor="ctr">
            <a:spAutoFit/>
          </a:bodyPr>
          <a:lstStyle>
            <a:lvl1pPr>
              <a:defRPr sz="2400" b="1">
                <a:solidFill>
                  <a:schemeClr val="tx1"/>
                </a:solidFill>
                <a:latin typeface="Garamond" panose="02020404030301010803" pitchFamily="18" charset="0"/>
                <a:ea typeface="宋体" panose="02010600030101010101" pitchFamily="2" charset="-122"/>
              </a:defRPr>
            </a:lvl1pPr>
            <a:lvl2pPr>
              <a:defRPr sz="2400" b="1">
                <a:solidFill>
                  <a:schemeClr val="tx1"/>
                </a:solidFill>
                <a:latin typeface="Garamond" panose="02020404030301010803" pitchFamily="18" charset="0"/>
                <a:ea typeface="宋体" panose="02010600030101010101" pitchFamily="2" charset="-122"/>
              </a:defRPr>
            </a:lvl2pPr>
            <a:lvl3pPr>
              <a:defRPr sz="2400" b="1">
                <a:solidFill>
                  <a:schemeClr val="tx1"/>
                </a:solidFill>
                <a:latin typeface="Garamond" panose="02020404030301010803" pitchFamily="18" charset="0"/>
                <a:ea typeface="宋体" panose="02010600030101010101" pitchFamily="2" charset="-122"/>
              </a:defRPr>
            </a:lvl3pPr>
            <a:lvl4pPr>
              <a:defRPr sz="2400" b="1">
                <a:solidFill>
                  <a:schemeClr val="tx1"/>
                </a:solidFill>
                <a:latin typeface="Garamond" panose="02020404030301010803" pitchFamily="18" charset="0"/>
                <a:ea typeface="宋体" panose="02010600030101010101" pitchFamily="2" charset="-122"/>
              </a:defRPr>
            </a:lvl4pPr>
            <a:lvl5pPr>
              <a:defRPr sz="2400" b="1">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Garamond" panose="02020404030301010803" pitchFamily="18" charset="0"/>
                <a:ea typeface="宋体" panose="02010600030101010101" pitchFamily="2" charset="-122"/>
              </a:defRPr>
            </a:lvl9pPr>
          </a:lstStyle>
          <a:p>
            <a:pPr algn="just" eaLnBrk="1" hangingPunct="1">
              <a:buFont typeface="Arial" panose="020B0604020202020204" pitchFamily="34" charset="0"/>
              <a:buNone/>
              <a:defRPr/>
            </a:pPr>
            <a:r>
              <a:rPr lang="zh-CN" altLang="en-US" sz="2800">
                <a:solidFill>
                  <a:schemeClr val="folHlink"/>
                </a:solidFill>
                <a:effectLst>
                  <a:outerShdw blurRad="38100" dist="38100" dir="2700000" algn="tl">
                    <a:srgbClr val="C0C0C0"/>
                  </a:outerShdw>
                </a:effectLst>
                <a:latin typeface="楷体_GB2312" pitchFamily="49" charset="-122"/>
                <a:ea typeface="楷体_GB2312" pitchFamily="49" charset="-122"/>
              </a:rPr>
              <a:t>衰减度：</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9B2DDA3D-084D-4E4F-80B5-62F66F161C12}"/>
              </a:ext>
            </a:extLst>
          </p:cNvPr>
          <p:cNvSpPr>
            <a:spLocks noGrp="1" noChangeArrowheads="1"/>
          </p:cNvSpPr>
          <p:nvPr>
            <p:ph type="ctrTitle"/>
          </p:nvPr>
        </p:nvSpPr>
        <p:spPr>
          <a:xfrm>
            <a:off x="-252413" y="11113"/>
            <a:ext cx="9144001" cy="2916237"/>
          </a:xfrm>
        </p:spPr>
        <p:txBody>
          <a:bodyPr/>
          <a:lstStyle/>
          <a:p>
            <a:pPr eaLnBrk="1" hangingPunct="1"/>
            <a:r>
              <a:rPr lang="zh-CN" altLang="en-US"/>
              <a:t>傅里叶、傅利叶、傅立叶</a:t>
            </a:r>
            <a:br>
              <a:rPr lang="zh-CN" altLang="en-US"/>
            </a:br>
            <a:r>
              <a:rPr lang="en-US" altLang="zh-CN"/>
              <a:t>Fourier</a:t>
            </a:r>
          </a:p>
        </p:txBody>
      </p:sp>
      <p:pic>
        <p:nvPicPr>
          <p:cNvPr id="41987" name="图片 1">
            <a:extLst>
              <a:ext uri="{FF2B5EF4-FFF2-40B4-BE49-F238E27FC236}">
                <a16:creationId xmlns:a16="http://schemas.microsoft.com/office/drawing/2014/main" id="{7E835A0E-6BA0-4687-B690-03D2EEB24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3" y="2633663"/>
            <a:ext cx="9045575"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2">
            <a:extLst>
              <a:ext uri="{FF2B5EF4-FFF2-40B4-BE49-F238E27FC236}">
                <a16:creationId xmlns:a16="http://schemas.microsoft.com/office/drawing/2014/main" id="{BF296936-A414-4A8C-B17C-0F748AE41930}"/>
              </a:ext>
            </a:extLst>
          </p:cNvPr>
          <p:cNvSpPr>
            <a:spLocks noChangeArrowheads="1"/>
          </p:cNvSpPr>
          <p:nvPr/>
        </p:nvSpPr>
        <p:spPr bwMode="auto">
          <a:xfrm>
            <a:off x="2033588" y="5549900"/>
            <a:ext cx="621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FontTx/>
              <a:buNone/>
            </a:pPr>
            <a:r>
              <a:rPr lang="en-US" altLang="zh-CN" sz="2400" b="0">
                <a:solidFill>
                  <a:srgbClr val="333333"/>
                </a:solidFill>
                <a:latin typeface="微软雅黑" panose="020B0503020204020204" pitchFamily="34" charset="-122"/>
                <a:ea typeface="微软雅黑" panose="020B0503020204020204" pitchFamily="34" charset="-122"/>
              </a:rPr>
              <a:t>-----</a:t>
            </a:r>
            <a:r>
              <a:rPr lang="zh-CN" altLang="en-US" sz="2400" b="0">
                <a:solidFill>
                  <a:srgbClr val="333333"/>
                </a:solidFill>
                <a:latin typeface="微软雅黑" panose="020B0503020204020204" pitchFamily="34" charset="-122"/>
                <a:ea typeface="微软雅黑" panose="020B0503020204020204" pitchFamily="34" charset="-122"/>
              </a:rPr>
              <a:t>奥本海姆</a:t>
            </a:r>
            <a:r>
              <a:rPr lang="en-US" altLang="zh-CN" sz="2400" b="0">
                <a:solidFill>
                  <a:srgbClr val="333333"/>
                </a:solidFill>
                <a:latin typeface="微软雅黑" panose="020B0503020204020204" pitchFamily="34" charset="-122"/>
                <a:ea typeface="微软雅黑" panose="020B0503020204020204" pitchFamily="34" charset="-122"/>
              </a:rPr>
              <a:t>]</a:t>
            </a:r>
            <a:r>
              <a:rPr lang="zh-CN" altLang="en-US" sz="2400" b="0">
                <a:solidFill>
                  <a:srgbClr val="333333"/>
                </a:solidFill>
                <a:latin typeface="微软雅黑" panose="020B0503020204020204" pitchFamily="34" charset="-122"/>
                <a:ea typeface="微软雅黑" panose="020B0503020204020204" pitchFamily="34" charset="-122"/>
              </a:rPr>
              <a:t>信号与系统</a:t>
            </a:r>
            <a:r>
              <a:rPr lang="en-US" altLang="zh-CN" sz="2400" b="0">
                <a:solidFill>
                  <a:srgbClr val="333333"/>
                </a:solidFill>
                <a:latin typeface="微软雅黑" panose="020B0503020204020204" pitchFamily="34" charset="-122"/>
                <a:ea typeface="微软雅黑" panose="020B0503020204020204" pitchFamily="34" charset="-122"/>
              </a:rPr>
              <a:t>(</a:t>
            </a:r>
            <a:r>
              <a:rPr lang="zh-CN" altLang="en-US" sz="2400" b="0">
                <a:solidFill>
                  <a:srgbClr val="333333"/>
                </a:solidFill>
                <a:latin typeface="微软雅黑" panose="020B0503020204020204" pitchFamily="34" charset="-122"/>
                <a:ea typeface="微软雅黑" panose="020B0503020204020204" pitchFamily="34" charset="-122"/>
              </a:rPr>
              <a:t>第二版</a:t>
            </a:r>
            <a:r>
              <a:rPr lang="en-US" altLang="zh-CN" sz="2400" b="0">
                <a:solidFill>
                  <a:srgbClr val="333333"/>
                </a:solidFill>
                <a:latin typeface="微软雅黑" panose="020B0503020204020204" pitchFamily="34" charset="-122"/>
                <a:ea typeface="微软雅黑" panose="020B0503020204020204" pitchFamily="34" charset="-122"/>
              </a:rPr>
              <a:t>)</a:t>
            </a:r>
            <a:r>
              <a:rPr lang="zh-CN" altLang="en-US" sz="2400" b="0">
                <a:solidFill>
                  <a:srgbClr val="333333"/>
                </a:solidFill>
                <a:latin typeface="微软雅黑" panose="020B0503020204020204" pitchFamily="34" charset="-122"/>
                <a:ea typeface="微软雅黑" panose="020B0503020204020204" pitchFamily="34" charset="-122"/>
              </a:rPr>
              <a:t>中文版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5BD6FA4-4334-47C8-9DF2-5DE9C8D9920C}"/>
              </a:ext>
            </a:extLst>
          </p:cNvPr>
          <p:cNvSpPr>
            <a:spLocks noGrp="1" noChangeArrowheads="1"/>
          </p:cNvSpPr>
          <p:nvPr>
            <p:ph type="title"/>
          </p:nvPr>
        </p:nvSpPr>
        <p:spPr/>
        <p:txBody>
          <a:bodyPr/>
          <a:lstStyle/>
          <a:p>
            <a:pPr eaLnBrk="1" hangingPunct="1"/>
            <a:r>
              <a:rPr lang="zh-CN" altLang="en-US"/>
              <a:t>内容</a:t>
            </a:r>
          </a:p>
        </p:txBody>
      </p:sp>
      <p:sp>
        <p:nvSpPr>
          <p:cNvPr id="19459" name="Rectangle 3">
            <a:extLst>
              <a:ext uri="{FF2B5EF4-FFF2-40B4-BE49-F238E27FC236}">
                <a16:creationId xmlns:a16="http://schemas.microsoft.com/office/drawing/2014/main" id="{46BF473D-AEA4-45D7-8B62-60B72B2E4662}"/>
              </a:ext>
            </a:extLst>
          </p:cNvPr>
          <p:cNvSpPr>
            <a:spLocks noGrp="1" noChangeArrowheads="1"/>
          </p:cNvSpPr>
          <p:nvPr>
            <p:ph idx="1"/>
          </p:nvPr>
        </p:nvSpPr>
        <p:spPr>
          <a:xfrm>
            <a:off x="1042988" y="1557338"/>
            <a:ext cx="6059487" cy="5068887"/>
          </a:xfrm>
        </p:spPr>
        <p:txBody>
          <a:bodyPr/>
          <a:lstStyle/>
          <a:p>
            <a:pPr eaLnBrk="1" hangingPunct="1">
              <a:lnSpc>
                <a:spcPct val="80000"/>
              </a:lnSpc>
              <a:buFont typeface="Wingdings" panose="05000000000000000000" pitchFamily="2" charset="2"/>
              <a:buChar char="n"/>
              <a:defRPr/>
            </a:pPr>
            <a:r>
              <a:rPr lang="zh-CN" altLang="en-US" sz="2800" dirty="0"/>
              <a:t>傅里叶级数</a:t>
            </a:r>
          </a:p>
          <a:p>
            <a:pPr marL="781050" lvl="1" indent="-381000" eaLnBrk="1" hangingPunct="1">
              <a:lnSpc>
                <a:spcPct val="80000"/>
              </a:lnSpc>
              <a:buFontTx/>
              <a:buAutoNum type="arabicPeriod"/>
              <a:defRPr/>
            </a:pPr>
            <a:r>
              <a:rPr lang="zh-CN" altLang="en-US" sz="2000" dirty="0"/>
              <a:t>周期函数的傅里叶展开</a:t>
            </a:r>
          </a:p>
          <a:p>
            <a:pPr marL="781050" lvl="1" indent="-381000" eaLnBrk="1" hangingPunct="1">
              <a:lnSpc>
                <a:spcPct val="80000"/>
              </a:lnSpc>
              <a:buFontTx/>
              <a:buAutoNum type="arabicPeriod"/>
              <a:defRPr/>
            </a:pPr>
            <a:r>
              <a:rPr lang="zh-CN" altLang="en-US" sz="2000" dirty="0"/>
              <a:t>复数形式的傅里叶级数</a:t>
            </a:r>
          </a:p>
          <a:p>
            <a:pPr marL="781050" lvl="1" indent="-381000" eaLnBrk="1" hangingPunct="1">
              <a:lnSpc>
                <a:spcPct val="80000"/>
              </a:lnSpc>
              <a:buFontTx/>
              <a:buAutoNum type="arabicPeriod"/>
              <a:defRPr/>
            </a:pPr>
            <a:r>
              <a:rPr lang="zh-CN" altLang="zh-CN" sz="2000" dirty="0"/>
              <a:t>傅里叶变换式的物理意义—频谱</a:t>
            </a:r>
          </a:p>
          <a:p>
            <a:pPr marL="381000" indent="-381000" eaLnBrk="1" hangingPunct="1">
              <a:lnSpc>
                <a:spcPct val="80000"/>
              </a:lnSpc>
              <a:defRPr/>
            </a:pPr>
            <a:endParaRPr lang="zh-CN" altLang="en-US" sz="2000" dirty="0"/>
          </a:p>
          <a:p>
            <a:pPr eaLnBrk="1" hangingPunct="1">
              <a:lnSpc>
                <a:spcPct val="80000"/>
              </a:lnSpc>
              <a:buFont typeface="Wingdings" panose="05000000000000000000" pitchFamily="2" charset="2"/>
              <a:buChar char="n"/>
              <a:defRPr/>
            </a:pPr>
            <a:r>
              <a:rPr lang="zh-CN" altLang="en-US" sz="2800" dirty="0"/>
              <a:t>傅里叶变换</a:t>
            </a:r>
          </a:p>
          <a:p>
            <a:pPr marL="0" indent="0" eaLnBrk="1" hangingPunct="1">
              <a:lnSpc>
                <a:spcPct val="80000"/>
              </a:lnSpc>
              <a:buFontTx/>
              <a:buNone/>
              <a:defRPr/>
            </a:pPr>
            <a:endParaRPr lang="en-US" altLang="zh-CN" sz="2800" dirty="0"/>
          </a:p>
          <a:p>
            <a:pPr eaLnBrk="1" hangingPunct="1">
              <a:lnSpc>
                <a:spcPct val="80000"/>
              </a:lnSpc>
              <a:buFont typeface="Wingdings" panose="05000000000000000000" pitchFamily="2" charset="2"/>
              <a:buChar char="n"/>
              <a:defRPr/>
            </a:pPr>
            <a:r>
              <a:rPr lang="zh-CN" altLang="en-US" sz="2800" dirty="0"/>
              <a:t>实例：傅里叶光学</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4B912A8-851F-4C49-A24A-6B9C62679094}"/>
              </a:ext>
            </a:extLst>
          </p:cNvPr>
          <p:cNvSpPr>
            <a:spLocks noGrp="1" noChangeArrowheads="1"/>
          </p:cNvSpPr>
          <p:nvPr>
            <p:ph type="title"/>
          </p:nvPr>
        </p:nvSpPr>
        <p:spPr>
          <a:solidFill>
            <a:schemeClr val="bg1"/>
          </a:solidFill>
        </p:spPr>
        <p:txBody>
          <a:bodyPr/>
          <a:lstStyle/>
          <a:p>
            <a:pPr eaLnBrk="1" hangingPunct="1"/>
            <a:r>
              <a:rPr lang="zh-CN" altLang="en-US" sz="3200">
                <a:solidFill>
                  <a:srgbClr val="FF0066"/>
                </a:solidFill>
              </a:rPr>
              <a:t>傅里叶级数</a:t>
            </a:r>
          </a:p>
        </p:txBody>
      </p:sp>
      <p:graphicFrame>
        <p:nvGraphicFramePr>
          <p:cNvPr id="43011" name="Object 15">
            <a:extLst>
              <a:ext uri="{FF2B5EF4-FFF2-40B4-BE49-F238E27FC236}">
                <a16:creationId xmlns:a16="http://schemas.microsoft.com/office/drawing/2014/main" id="{64F88D02-5914-436D-A299-35F137F05960}"/>
              </a:ext>
            </a:extLst>
          </p:cNvPr>
          <p:cNvGraphicFramePr>
            <a:graphicFrameLocks noGrp="1" noChangeAspect="1"/>
          </p:cNvGraphicFramePr>
          <p:nvPr>
            <p:ph sz="half" idx="1"/>
          </p:nvPr>
        </p:nvGraphicFramePr>
        <p:xfrm>
          <a:off x="1692275" y="3213100"/>
          <a:ext cx="792163" cy="469900"/>
        </p:xfrm>
        <a:graphic>
          <a:graphicData uri="http://schemas.openxmlformats.org/presentationml/2006/ole">
            <mc:AlternateContent xmlns:mc="http://schemas.openxmlformats.org/markup-compatibility/2006">
              <mc:Choice xmlns:v="urn:schemas-microsoft-com:vml" Requires="v">
                <p:oleObj spid="_x0000_s43030" r:id="rId3" imgW="342751" imgH="203112" progId="Equation.DSMT4">
                  <p:embed/>
                </p:oleObj>
              </mc:Choice>
              <mc:Fallback>
                <p:oleObj r:id="rId3" imgW="342751" imgH="203112" progId="Equation.DSMT4">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213100"/>
                        <a:ext cx="7921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12" name="Object 17">
            <a:extLst>
              <a:ext uri="{FF2B5EF4-FFF2-40B4-BE49-F238E27FC236}">
                <a16:creationId xmlns:a16="http://schemas.microsoft.com/office/drawing/2014/main" id="{913AC5F3-FCD9-4C13-B9EB-BCDF2EAEFBD3}"/>
              </a:ext>
            </a:extLst>
          </p:cNvPr>
          <p:cNvGraphicFramePr>
            <a:graphicFrameLocks noGrp="1" noChangeAspect="1"/>
          </p:cNvGraphicFramePr>
          <p:nvPr>
            <p:ph sz="quarter" idx="2"/>
          </p:nvPr>
        </p:nvGraphicFramePr>
        <p:xfrm>
          <a:off x="3059113" y="3213100"/>
          <a:ext cx="504825" cy="504825"/>
        </p:xfrm>
        <a:graphic>
          <a:graphicData uri="http://schemas.openxmlformats.org/presentationml/2006/ole">
            <mc:AlternateContent xmlns:mc="http://schemas.openxmlformats.org/markup-compatibility/2006">
              <mc:Choice xmlns:v="urn:schemas-microsoft-com:vml" Requires="v">
                <p:oleObj spid="_x0000_s43031" r:id="rId5" imgW="177492" imgH="177492" progId="Equation.DSMT4">
                  <p:embed/>
                </p:oleObj>
              </mc:Choice>
              <mc:Fallback>
                <p:oleObj r:id="rId5" imgW="177492" imgH="177492" progId="Equation.DSMT4">
                  <p:embed/>
                  <p:pic>
                    <p:nvPicPr>
                      <p:cNvPr id="0" name="Object 1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3213100"/>
                        <a:ext cx="50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3" name="Rectangle 5">
            <a:extLst>
              <a:ext uri="{FF2B5EF4-FFF2-40B4-BE49-F238E27FC236}">
                <a16:creationId xmlns:a16="http://schemas.microsoft.com/office/drawing/2014/main" id="{67069A11-6A6C-49CF-AD13-1DC702928F65}"/>
              </a:ext>
            </a:extLst>
          </p:cNvPr>
          <p:cNvSpPr>
            <a:spLocks noChangeArrowheads="1"/>
          </p:cNvSpPr>
          <p:nvPr/>
        </p:nvSpPr>
        <p:spPr bwMode="auto">
          <a:xfrm>
            <a:off x="431800" y="1196975"/>
            <a:ext cx="4729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0066"/>
                </a:solidFill>
                <a:latin typeface="Garamond" panose="02020404030301010803" pitchFamily="18" charset="0"/>
              </a:rPr>
              <a:t>7.1.1</a:t>
            </a:r>
            <a:r>
              <a:rPr lang="zh-CN" altLang="en-US" sz="2800">
                <a:solidFill>
                  <a:srgbClr val="FF0066"/>
                </a:solidFill>
                <a:latin typeface="Garamond" panose="02020404030301010803" pitchFamily="18" charset="0"/>
              </a:rPr>
              <a:t>　周期函数的傅里叶展开</a:t>
            </a:r>
          </a:p>
        </p:txBody>
      </p:sp>
      <p:sp>
        <p:nvSpPr>
          <p:cNvPr id="43014" name="Rectangle 6">
            <a:extLst>
              <a:ext uri="{FF2B5EF4-FFF2-40B4-BE49-F238E27FC236}">
                <a16:creationId xmlns:a16="http://schemas.microsoft.com/office/drawing/2014/main" id="{F94BB51A-E0F0-4E28-9B7C-D98A4FE3537D}"/>
              </a:ext>
            </a:extLst>
          </p:cNvPr>
          <p:cNvSpPr>
            <a:spLocks noChangeArrowheads="1"/>
          </p:cNvSpPr>
          <p:nvPr/>
        </p:nvSpPr>
        <p:spPr bwMode="auto">
          <a:xfrm>
            <a:off x="323850" y="2205038"/>
            <a:ext cx="712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66"/>
                </a:solidFill>
                <a:latin typeface="Garamond" panose="02020404030301010803" pitchFamily="18" charset="0"/>
              </a:rPr>
              <a:t>定义</a:t>
            </a:r>
            <a:r>
              <a:rPr lang="en-US" altLang="zh-CN" sz="2400">
                <a:solidFill>
                  <a:srgbClr val="FF0066"/>
                </a:solidFill>
                <a:latin typeface="Garamond" panose="02020404030301010803" pitchFamily="18" charset="0"/>
              </a:rPr>
              <a:t>7.1.1 </a:t>
            </a:r>
            <a:r>
              <a:rPr lang="zh-CN" altLang="en-US" sz="2400">
                <a:solidFill>
                  <a:srgbClr val="FF0066"/>
                </a:solidFill>
                <a:latin typeface="Garamond" panose="02020404030301010803" pitchFamily="18" charset="0"/>
              </a:rPr>
              <a:t>傅里叶级数 傅里叶级数展开式 傅里叶系数</a:t>
            </a:r>
            <a:r>
              <a:rPr lang="zh-CN" altLang="en-US" sz="2400">
                <a:solidFill>
                  <a:srgbClr val="FFFF66"/>
                </a:solidFill>
                <a:latin typeface="Garamond" panose="02020404030301010803" pitchFamily="18" charset="0"/>
              </a:rPr>
              <a:t> </a:t>
            </a:r>
          </a:p>
        </p:txBody>
      </p:sp>
      <p:sp>
        <p:nvSpPr>
          <p:cNvPr id="43015" name="Rectangle 7">
            <a:extLst>
              <a:ext uri="{FF2B5EF4-FFF2-40B4-BE49-F238E27FC236}">
                <a16:creationId xmlns:a16="http://schemas.microsoft.com/office/drawing/2014/main" id="{0EFE7667-7482-484F-BC34-8C6841269F83}"/>
              </a:ext>
            </a:extLst>
          </p:cNvPr>
          <p:cNvSpPr>
            <a:spLocks noChangeArrowheads="1"/>
          </p:cNvSpPr>
          <p:nvPr/>
        </p:nvSpPr>
        <p:spPr bwMode="auto">
          <a:xfrm>
            <a:off x="576263" y="3213100"/>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若函数 </a:t>
            </a:r>
          </a:p>
        </p:txBody>
      </p:sp>
      <p:sp>
        <p:nvSpPr>
          <p:cNvPr id="43016" name="Rectangle 9">
            <a:extLst>
              <a:ext uri="{FF2B5EF4-FFF2-40B4-BE49-F238E27FC236}">
                <a16:creationId xmlns:a16="http://schemas.microsoft.com/office/drawing/2014/main" id="{49297309-9FAF-4E7A-8ED2-60D488A82321}"/>
              </a:ext>
            </a:extLst>
          </p:cNvPr>
          <p:cNvSpPr>
            <a:spLocks noChangeArrowheads="1"/>
          </p:cNvSpPr>
          <p:nvPr/>
        </p:nvSpPr>
        <p:spPr bwMode="auto">
          <a:xfrm>
            <a:off x="180975" y="2465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3017" name="Rectangle 11">
            <a:extLst>
              <a:ext uri="{FF2B5EF4-FFF2-40B4-BE49-F238E27FC236}">
                <a16:creationId xmlns:a16="http://schemas.microsoft.com/office/drawing/2014/main" id="{5027F71E-E066-4DE0-9F13-B312E9369C06}"/>
              </a:ext>
            </a:extLst>
          </p:cNvPr>
          <p:cNvSpPr>
            <a:spLocks noChangeArrowheads="1"/>
          </p:cNvSpPr>
          <p:nvPr/>
        </p:nvSpPr>
        <p:spPr bwMode="auto">
          <a:xfrm>
            <a:off x="2487613" y="31877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以</a:t>
            </a:r>
            <a:endParaRPr lang="zh-CN" altLang="en-US" sz="2400"/>
          </a:p>
        </p:txBody>
      </p:sp>
      <p:sp>
        <p:nvSpPr>
          <p:cNvPr id="43018" name="Rectangle 12">
            <a:extLst>
              <a:ext uri="{FF2B5EF4-FFF2-40B4-BE49-F238E27FC236}">
                <a16:creationId xmlns:a16="http://schemas.microsoft.com/office/drawing/2014/main" id="{9521F8D7-9DAE-497A-B3E1-72A4C70C9207}"/>
              </a:ext>
            </a:extLst>
          </p:cNvPr>
          <p:cNvSpPr>
            <a:spLocks noChangeArrowheads="1"/>
          </p:cNvSpPr>
          <p:nvPr/>
        </p:nvSpPr>
        <p:spPr bwMode="auto">
          <a:xfrm>
            <a:off x="3635375" y="3213100"/>
            <a:ext cx="2747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为</a:t>
            </a:r>
            <a:r>
              <a:rPr lang="zh-CN" altLang="en-US" sz="2400">
                <a:solidFill>
                  <a:srgbClr val="FF0066"/>
                </a:solidFill>
                <a:latin typeface="Times New Roman" panose="02020603050405020304" pitchFamily="18" charset="0"/>
                <a:cs typeface="Times New Roman" panose="02020603050405020304" pitchFamily="18" charset="0"/>
              </a:rPr>
              <a:t>周期</a:t>
            </a:r>
            <a:r>
              <a:rPr lang="zh-CN" altLang="en-US" sz="2400">
                <a:latin typeface="Times New Roman" panose="02020603050405020304" pitchFamily="18" charset="0"/>
                <a:cs typeface="Times New Roman" panose="02020603050405020304" pitchFamily="18" charset="0"/>
              </a:rPr>
              <a:t>，即为</a:t>
            </a:r>
            <a:endParaRPr lang="zh-CN" altLang="en-US" sz="2400"/>
          </a:p>
        </p:txBody>
      </p:sp>
      <p:sp>
        <p:nvSpPr>
          <p:cNvPr id="43019" name="Rectangle 14">
            <a:extLst>
              <a:ext uri="{FF2B5EF4-FFF2-40B4-BE49-F238E27FC236}">
                <a16:creationId xmlns:a16="http://schemas.microsoft.com/office/drawing/2014/main" id="{225D13B9-7824-48FA-9724-EE6FB46E5ABA}"/>
              </a:ext>
            </a:extLst>
          </p:cNvPr>
          <p:cNvSpPr>
            <a:spLocks noChangeArrowheads="1"/>
          </p:cNvSpPr>
          <p:nvPr/>
        </p:nvSpPr>
        <p:spPr bwMode="auto">
          <a:xfrm>
            <a:off x="180975" y="2465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43020" name="Object 19">
            <a:extLst>
              <a:ext uri="{FF2B5EF4-FFF2-40B4-BE49-F238E27FC236}">
                <a16:creationId xmlns:a16="http://schemas.microsoft.com/office/drawing/2014/main" id="{A980BA51-C845-428A-8053-BE1D18636A47}"/>
              </a:ext>
            </a:extLst>
          </p:cNvPr>
          <p:cNvGraphicFramePr>
            <a:graphicFrameLocks noGrp="1" noChangeAspect="1"/>
          </p:cNvGraphicFramePr>
          <p:nvPr>
            <p:ph sz="quarter" idx="3"/>
          </p:nvPr>
        </p:nvGraphicFramePr>
        <p:xfrm>
          <a:off x="1331913" y="4165600"/>
          <a:ext cx="4319587" cy="842963"/>
        </p:xfrm>
        <a:graphic>
          <a:graphicData uri="http://schemas.openxmlformats.org/presentationml/2006/ole">
            <mc:AlternateContent xmlns:mc="http://schemas.openxmlformats.org/markup-compatibility/2006">
              <mc:Choice xmlns:v="urn:schemas-microsoft-com:vml" Requires="v">
                <p:oleObj spid="_x0000_s43032" r:id="rId7" imgW="1040948" imgH="203112" progId="Equation.DSMT4">
                  <p:embed/>
                </p:oleObj>
              </mc:Choice>
              <mc:Fallback>
                <p:oleObj r:id="rId7" imgW="1040948" imgH="203112" progId="Equation.DSMT4">
                  <p:embed/>
                  <p:pic>
                    <p:nvPicPr>
                      <p:cNvPr id="0" name="Object 1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165600"/>
                        <a:ext cx="4319587"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B2AC3619-907B-4FDE-B0E0-EA757C986110}"/>
              </a:ext>
            </a:extLst>
          </p:cNvPr>
          <p:cNvSpPr>
            <a:spLocks noChangeArrowheads="1"/>
          </p:cNvSpPr>
          <p:nvPr/>
        </p:nvSpPr>
        <p:spPr bwMode="auto">
          <a:xfrm>
            <a:off x="468313" y="150813"/>
            <a:ext cx="5772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f(x)</a:t>
            </a:r>
            <a:r>
              <a:rPr lang="zh-CN" altLang="en-US" sz="2400">
                <a:latin typeface="Garamond" panose="02020404030301010803" pitchFamily="18" charset="0"/>
              </a:rPr>
              <a:t>为光滑或分段光滑函数，且定义域为 </a:t>
            </a:r>
          </a:p>
        </p:txBody>
      </p:sp>
      <p:sp>
        <p:nvSpPr>
          <p:cNvPr id="44035" name="Rectangle 6">
            <a:extLst>
              <a:ext uri="{FF2B5EF4-FFF2-40B4-BE49-F238E27FC236}">
                <a16:creationId xmlns:a16="http://schemas.microsoft.com/office/drawing/2014/main" id="{4204E75B-B676-451F-A453-7FD14C2E2574}"/>
              </a:ext>
            </a:extLst>
          </p:cNvPr>
          <p:cNvSpPr>
            <a:spLocks noChangeArrowheads="1"/>
          </p:cNvSpPr>
          <p:nvPr/>
        </p:nvSpPr>
        <p:spPr bwMode="auto">
          <a:xfrm>
            <a:off x="0" y="2397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4036" name="Rectangle 7">
            <a:extLst>
              <a:ext uri="{FF2B5EF4-FFF2-40B4-BE49-F238E27FC236}">
                <a16:creationId xmlns:a16="http://schemas.microsoft.com/office/drawing/2014/main" id="{7FFF4C0F-BBE6-4D0C-A976-3D61166BF124}"/>
              </a:ext>
            </a:extLst>
          </p:cNvPr>
          <p:cNvSpPr>
            <a:spLocks noChangeArrowheads="1"/>
          </p:cNvSpPr>
          <p:nvPr/>
        </p:nvSpPr>
        <p:spPr bwMode="auto">
          <a:xfrm>
            <a:off x="6653213" y="1524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，则可取三角</a:t>
            </a:r>
          </a:p>
        </p:txBody>
      </p:sp>
      <p:sp>
        <p:nvSpPr>
          <p:cNvPr id="44037" name="Rectangle 8">
            <a:extLst>
              <a:ext uri="{FF2B5EF4-FFF2-40B4-BE49-F238E27FC236}">
                <a16:creationId xmlns:a16="http://schemas.microsoft.com/office/drawing/2014/main" id="{B7B5C8D8-4031-4D09-8F33-E57787E96B30}"/>
              </a:ext>
            </a:extLst>
          </p:cNvPr>
          <p:cNvSpPr>
            <a:spLocks noChangeArrowheads="1"/>
          </p:cNvSpPr>
          <p:nvPr/>
        </p:nvSpPr>
        <p:spPr bwMode="auto">
          <a:xfrm>
            <a:off x="468313" y="692150"/>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函数族</a:t>
            </a:r>
          </a:p>
        </p:txBody>
      </p:sp>
      <p:sp>
        <p:nvSpPr>
          <p:cNvPr id="44038" name="Rectangle 10">
            <a:extLst>
              <a:ext uri="{FF2B5EF4-FFF2-40B4-BE49-F238E27FC236}">
                <a16:creationId xmlns:a16="http://schemas.microsoft.com/office/drawing/2014/main" id="{6A47C322-F180-4EFF-A7AB-02C67C821DC7}"/>
              </a:ext>
            </a:extLst>
          </p:cNvPr>
          <p:cNvSpPr>
            <a:spLocks noChangeArrowheads="1"/>
          </p:cNvSpPr>
          <p:nvPr/>
        </p:nvSpPr>
        <p:spPr bwMode="auto">
          <a:xfrm>
            <a:off x="0" y="2087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4039" name="Rectangle 11">
            <a:extLst>
              <a:ext uri="{FF2B5EF4-FFF2-40B4-BE49-F238E27FC236}">
                <a16:creationId xmlns:a16="http://schemas.microsoft.com/office/drawing/2014/main" id="{53D1DE21-97EA-44A2-9017-54BCBA0526A4}"/>
              </a:ext>
            </a:extLst>
          </p:cNvPr>
          <p:cNvSpPr>
            <a:spLocks noChangeArrowheads="1"/>
          </p:cNvSpPr>
          <p:nvPr/>
        </p:nvSpPr>
        <p:spPr bwMode="auto">
          <a:xfrm>
            <a:off x="7812088" y="1628775"/>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(7.1.2) </a:t>
            </a:r>
          </a:p>
        </p:txBody>
      </p:sp>
      <p:sp>
        <p:nvSpPr>
          <p:cNvPr id="44040" name="Rectangle 12">
            <a:extLst>
              <a:ext uri="{FF2B5EF4-FFF2-40B4-BE49-F238E27FC236}">
                <a16:creationId xmlns:a16="http://schemas.microsoft.com/office/drawing/2014/main" id="{B05E88A0-AE21-437A-B181-79D61D7077CD}"/>
              </a:ext>
            </a:extLst>
          </p:cNvPr>
          <p:cNvSpPr>
            <a:spLocks noChangeArrowheads="1"/>
          </p:cNvSpPr>
          <p:nvPr/>
        </p:nvSpPr>
        <p:spPr bwMode="auto">
          <a:xfrm>
            <a:off x="342900" y="2498725"/>
            <a:ext cx="300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作为</a:t>
            </a:r>
            <a:r>
              <a:rPr lang="zh-CN" altLang="en-US" sz="2400">
                <a:solidFill>
                  <a:srgbClr val="FF0066"/>
                </a:solidFill>
                <a:latin typeface="Garamond" panose="02020404030301010803" pitchFamily="18" charset="0"/>
              </a:rPr>
              <a:t>基本函数族</a:t>
            </a:r>
            <a:r>
              <a:rPr lang="zh-CN" altLang="en-US" sz="2400">
                <a:latin typeface="Garamond" panose="02020404030301010803" pitchFamily="18" charset="0"/>
              </a:rPr>
              <a:t>，将 </a:t>
            </a:r>
          </a:p>
        </p:txBody>
      </p:sp>
      <p:sp>
        <p:nvSpPr>
          <p:cNvPr id="44041" name="Rectangle 14">
            <a:extLst>
              <a:ext uri="{FF2B5EF4-FFF2-40B4-BE49-F238E27FC236}">
                <a16:creationId xmlns:a16="http://schemas.microsoft.com/office/drawing/2014/main" id="{2BEE166E-653F-4D73-8A8D-0CFCB52F1BEB}"/>
              </a:ext>
            </a:extLst>
          </p:cNvPr>
          <p:cNvSpPr>
            <a:spLocks noChangeArrowheads="1"/>
          </p:cNvSpPr>
          <p:nvPr/>
        </p:nvSpPr>
        <p:spPr bwMode="auto">
          <a:xfrm>
            <a:off x="0" y="2392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4042" name="Rectangle 15">
            <a:extLst>
              <a:ext uri="{FF2B5EF4-FFF2-40B4-BE49-F238E27FC236}">
                <a16:creationId xmlns:a16="http://schemas.microsoft.com/office/drawing/2014/main" id="{2418E8D8-F1BC-42EC-96AC-F122A57336EC}"/>
              </a:ext>
            </a:extLst>
          </p:cNvPr>
          <p:cNvSpPr>
            <a:spLocks noChangeArrowheads="1"/>
          </p:cNvSpPr>
          <p:nvPr/>
        </p:nvSpPr>
        <p:spPr bwMode="auto">
          <a:xfrm>
            <a:off x="4140200" y="2492375"/>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展开为</a:t>
            </a:r>
            <a:r>
              <a:rPr lang="zh-CN" altLang="en-US" sz="2400">
                <a:solidFill>
                  <a:srgbClr val="FF0066"/>
                </a:solidFill>
                <a:latin typeface="Garamond" panose="02020404030301010803" pitchFamily="18" charset="0"/>
              </a:rPr>
              <a:t>傅里叶级数</a:t>
            </a:r>
            <a:r>
              <a:rPr lang="zh-CN" altLang="en-US" sz="2400">
                <a:latin typeface="Garamond" panose="02020404030301010803" pitchFamily="18" charset="0"/>
              </a:rPr>
              <a:t>（即下式右端</a:t>
            </a:r>
          </a:p>
        </p:txBody>
      </p:sp>
      <p:sp>
        <p:nvSpPr>
          <p:cNvPr id="44043" name="Rectangle 16">
            <a:extLst>
              <a:ext uri="{FF2B5EF4-FFF2-40B4-BE49-F238E27FC236}">
                <a16:creationId xmlns:a16="http://schemas.microsoft.com/office/drawing/2014/main" id="{521E995B-1E13-423F-94C3-B181CC04983B}"/>
              </a:ext>
            </a:extLst>
          </p:cNvPr>
          <p:cNvSpPr>
            <a:spLocks noChangeArrowheads="1"/>
          </p:cNvSpPr>
          <p:nvPr/>
        </p:nvSpPr>
        <p:spPr bwMode="auto">
          <a:xfrm>
            <a:off x="342900" y="3084513"/>
            <a:ext cx="1179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级数） </a:t>
            </a:r>
          </a:p>
        </p:txBody>
      </p:sp>
      <p:sp>
        <p:nvSpPr>
          <p:cNvPr id="44044" name="Rectangle 18">
            <a:extLst>
              <a:ext uri="{FF2B5EF4-FFF2-40B4-BE49-F238E27FC236}">
                <a16:creationId xmlns:a16="http://schemas.microsoft.com/office/drawing/2014/main" id="{9F54206B-089C-4588-BEAE-CD52719F1A3C}"/>
              </a:ext>
            </a:extLst>
          </p:cNvPr>
          <p:cNvSpPr>
            <a:spLocks noChangeArrowheads="1"/>
          </p:cNvSpPr>
          <p:nvPr/>
        </p:nvSpPr>
        <p:spPr bwMode="auto">
          <a:xfrm>
            <a:off x="0" y="2278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4045" name="Rectangle 19">
            <a:extLst>
              <a:ext uri="{FF2B5EF4-FFF2-40B4-BE49-F238E27FC236}">
                <a16:creationId xmlns:a16="http://schemas.microsoft.com/office/drawing/2014/main" id="{E58793A4-F3A9-4777-AF31-BD64396997C1}"/>
              </a:ext>
            </a:extLst>
          </p:cNvPr>
          <p:cNvSpPr>
            <a:spLocks noChangeArrowheads="1"/>
          </p:cNvSpPr>
          <p:nvPr/>
        </p:nvSpPr>
        <p:spPr bwMode="auto">
          <a:xfrm>
            <a:off x="7851775" y="3573463"/>
            <a:ext cx="104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(7.1.3) </a:t>
            </a:r>
          </a:p>
        </p:txBody>
      </p:sp>
      <p:graphicFrame>
        <p:nvGraphicFramePr>
          <p:cNvPr id="44046" name="Object 20">
            <a:extLst>
              <a:ext uri="{FF2B5EF4-FFF2-40B4-BE49-F238E27FC236}">
                <a16:creationId xmlns:a16="http://schemas.microsoft.com/office/drawing/2014/main" id="{3421A24A-6B3C-4864-91D1-9F0EF48DFAAC}"/>
              </a:ext>
            </a:extLst>
          </p:cNvPr>
          <p:cNvGraphicFramePr>
            <a:graphicFrameLocks noGrp="1" noChangeAspect="1"/>
          </p:cNvGraphicFramePr>
          <p:nvPr>
            <p:ph sz="quarter" idx="1"/>
          </p:nvPr>
        </p:nvGraphicFramePr>
        <p:xfrm>
          <a:off x="5867400" y="115888"/>
          <a:ext cx="936625" cy="539750"/>
        </p:xfrm>
        <a:graphic>
          <a:graphicData uri="http://schemas.openxmlformats.org/presentationml/2006/ole">
            <mc:AlternateContent xmlns:mc="http://schemas.openxmlformats.org/markup-compatibility/2006">
              <mc:Choice xmlns:v="urn:schemas-microsoft-com:vml" Requires="v">
                <p:oleObj spid="_x0000_s44071" r:id="rId4" imgW="330057" imgH="190417" progId="Equation.DSMT4">
                  <p:embed/>
                </p:oleObj>
              </mc:Choice>
              <mc:Fallback>
                <p:oleObj r:id="rId4" imgW="330057" imgH="190417" progId="Equation.DSMT4">
                  <p:embed/>
                  <p:pic>
                    <p:nvPicPr>
                      <p:cNvPr id="0" name="Object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15888"/>
                        <a:ext cx="9366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7" name="Object 22">
            <a:extLst>
              <a:ext uri="{FF2B5EF4-FFF2-40B4-BE49-F238E27FC236}">
                <a16:creationId xmlns:a16="http://schemas.microsoft.com/office/drawing/2014/main" id="{585D6273-32A1-4EB2-A043-FF95E47AEEB9}"/>
              </a:ext>
            </a:extLst>
          </p:cNvPr>
          <p:cNvGraphicFramePr>
            <a:graphicFrameLocks noGrp="1" noChangeAspect="1"/>
          </p:cNvGraphicFramePr>
          <p:nvPr>
            <p:ph sz="quarter" idx="2"/>
          </p:nvPr>
        </p:nvGraphicFramePr>
        <p:xfrm>
          <a:off x="2051050" y="620713"/>
          <a:ext cx="5041900" cy="1824037"/>
        </p:xfrm>
        <a:graphic>
          <a:graphicData uri="http://schemas.openxmlformats.org/presentationml/2006/ole">
            <mc:AlternateContent xmlns:mc="http://schemas.openxmlformats.org/markup-compatibility/2006">
              <mc:Choice xmlns:v="urn:schemas-microsoft-com:vml" Requires="v">
                <p:oleObj spid="_x0000_s44072" r:id="rId6" imgW="2247900" imgH="812800" progId="Equation.DSMT4">
                  <p:embed/>
                </p:oleObj>
              </mc:Choice>
              <mc:Fallback>
                <p:oleObj r:id="rId6" imgW="2247900" imgH="812800" progId="Equation.DSMT4">
                  <p:embed/>
                  <p:pic>
                    <p:nvPicPr>
                      <p:cNvPr id="0" name="Object 2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620713"/>
                        <a:ext cx="5041900"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8" name="Object 25">
            <a:extLst>
              <a:ext uri="{FF2B5EF4-FFF2-40B4-BE49-F238E27FC236}">
                <a16:creationId xmlns:a16="http://schemas.microsoft.com/office/drawing/2014/main" id="{197806D2-D784-4274-9F66-C1C68A9F70F3}"/>
              </a:ext>
            </a:extLst>
          </p:cNvPr>
          <p:cNvGraphicFramePr>
            <a:graphicFrameLocks noGrp="1" noChangeAspect="1"/>
          </p:cNvGraphicFramePr>
          <p:nvPr>
            <p:ph sz="quarter" idx="3"/>
          </p:nvPr>
        </p:nvGraphicFramePr>
        <p:xfrm>
          <a:off x="3275013" y="2525713"/>
          <a:ext cx="792162" cy="469900"/>
        </p:xfrm>
        <a:graphic>
          <a:graphicData uri="http://schemas.openxmlformats.org/presentationml/2006/ole">
            <mc:AlternateContent xmlns:mc="http://schemas.openxmlformats.org/markup-compatibility/2006">
              <mc:Choice xmlns:v="urn:schemas-microsoft-com:vml" Requires="v">
                <p:oleObj spid="_x0000_s44073" r:id="rId8" imgW="342751" imgH="203112" progId="Equation.DSMT4">
                  <p:embed/>
                </p:oleObj>
              </mc:Choice>
              <mc:Fallback>
                <p:oleObj r:id="rId8" imgW="342751" imgH="203112" progId="Equation.DSMT4">
                  <p:embed/>
                  <p:pic>
                    <p:nvPicPr>
                      <p:cNvPr id="0" name="Object 25"/>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013" y="2525713"/>
                        <a:ext cx="79216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9" name="Object 28">
            <a:extLst>
              <a:ext uri="{FF2B5EF4-FFF2-40B4-BE49-F238E27FC236}">
                <a16:creationId xmlns:a16="http://schemas.microsoft.com/office/drawing/2014/main" id="{D201FF7E-554C-456D-A87E-7EE9F54A3352}"/>
              </a:ext>
            </a:extLst>
          </p:cNvPr>
          <p:cNvGraphicFramePr>
            <a:graphicFrameLocks noGrp="1" noChangeAspect="1"/>
          </p:cNvGraphicFramePr>
          <p:nvPr>
            <p:ph sz="quarter" idx="4"/>
          </p:nvPr>
        </p:nvGraphicFramePr>
        <p:xfrm>
          <a:off x="1547813" y="3284538"/>
          <a:ext cx="5976937" cy="1079500"/>
        </p:xfrm>
        <a:graphic>
          <a:graphicData uri="http://schemas.openxmlformats.org/presentationml/2006/ole">
            <mc:AlternateContent xmlns:mc="http://schemas.openxmlformats.org/markup-compatibility/2006">
              <mc:Choice xmlns:v="urn:schemas-microsoft-com:vml" Requires="v">
                <p:oleObj spid="_x0000_s44074" r:id="rId10" imgW="2387600" imgH="431800" progId="Equation.DSMT4">
                  <p:embed/>
                </p:oleObj>
              </mc:Choice>
              <mc:Fallback>
                <p:oleObj r:id="rId10" imgW="2387600" imgH="431800" progId="Equation.DSMT4">
                  <p:embed/>
                  <p:pic>
                    <p:nvPicPr>
                      <p:cNvPr id="0" name="Object 28"/>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813" y="3284538"/>
                        <a:ext cx="59769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50" name="Rectangle 4">
            <a:extLst>
              <a:ext uri="{FF2B5EF4-FFF2-40B4-BE49-F238E27FC236}">
                <a16:creationId xmlns:a16="http://schemas.microsoft.com/office/drawing/2014/main" id="{DC078643-2710-4A87-AAF7-7BB8AFE45F83}"/>
              </a:ext>
            </a:extLst>
          </p:cNvPr>
          <p:cNvSpPr>
            <a:spLocks noChangeArrowheads="1"/>
          </p:cNvSpPr>
          <p:nvPr/>
        </p:nvSpPr>
        <p:spPr bwMode="auto">
          <a:xfrm>
            <a:off x="881063" y="4606925"/>
            <a:ext cx="3582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式（</a:t>
            </a:r>
            <a:r>
              <a:rPr lang="en-US" altLang="zh-CN" sz="2400">
                <a:latin typeface="Garamond" panose="02020404030301010803" pitchFamily="18" charset="0"/>
              </a:rPr>
              <a:t>7.1.3</a:t>
            </a:r>
            <a:r>
              <a:rPr lang="zh-CN" altLang="en-US" sz="2400">
                <a:latin typeface="Garamond" panose="02020404030301010803" pitchFamily="18" charset="0"/>
              </a:rPr>
              <a:t>）称为周期函数 </a:t>
            </a:r>
          </a:p>
        </p:txBody>
      </p:sp>
      <p:sp>
        <p:nvSpPr>
          <p:cNvPr id="44051" name="Rectangle 7">
            <a:extLst>
              <a:ext uri="{FF2B5EF4-FFF2-40B4-BE49-F238E27FC236}">
                <a16:creationId xmlns:a16="http://schemas.microsoft.com/office/drawing/2014/main" id="{6E2C899C-8FD3-44B6-9B94-3221FBE48989}"/>
              </a:ext>
            </a:extLst>
          </p:cNvPr>
          <p:cNvSpPr>
            <a:spLocks noChangeArrowheads="1"/>
          </p:cNvSpPr>
          <p:nvPr/>
        </p:nvSpPr>
        <p:spPr bwMode="auto">
          <a:xfrm>
            <a:off x="5400675" y="4606925"/>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的</a:t>
            </a:r>
            <a:r>
              <a:rPr lang="zh-CN" altLang="en-US" sz="2400">
                <a:solidFill>
                  <a:srgbClr val="FF0066"/>
                </a:solidFill>
                <a:latin typeface="Garamond" panose="02020404030301010803" pitchFamily="18" charset="0"/>
              </a:rPr>
              <a:t>傅里叶级数展开式</a:t>
            </a:r>
          </a:p>
        </p:txBody>
      </p:sp>
      <p:sp>
        <p:nvSpPr>
          <p:cNvPr id="44052" name="Rectangle 8">
            <a:extLst>
              <a:ext uri="{FF2B5EF4-FFF2-40B4-BE49-F238E27FC236}">
                <a16:creationId xmlns:a16="http://schemas.microsoft.com/office/drawing/2014/main" id="{A828E356-714E-4694-B65E-F2AEEFD65506}"/>
              </a:ext>
            </a:extLst>
          </p:cNvPr>
          <p:cNvSpPr>
            <a:spLocks noChangeArrowheads="1"/>
          </p:cNvSpPr>
          <p:nvPr/>
        </p:nvSpPr>
        <p:spPr bwMode="auto">
          <a:xfrm>
            <a:off x="71438" y="5254625"/>
            <a:ext cx="845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（简称傅氏级数展开），其中的展开系数称为傅里叶系数（简</a:t>
            </a:r>
          </a:p>
        </p:txBody>
      </p:sp>
      <p:sp>
        <p:nvSpPr>
          <p:cNvPr id="44053" name="Rectangle 9">
            <a:extLst>
              <a:ext uri="{FF2B5EF4-FFF2-40B4-BE49-F238E27FC236}">
                <a16:creationId xmlns:a16="http://schemas.microsoft.com/office/drawing/2014/main" id="{9781655A-A061-4064-B59B-E37B7D2472CB}"/>
              </a:ext>
            </a:extLst>
          </p:cNvPr>
          <p:cNvSpPr>
            <a:spLocks noChangeArrowheads="1"/>
          </p:cNvSpPr>
          <p:nvPr/>
        </p:nvSpPr>
        <p:spPr bwMode="auto">
          <a:xfrm>
            <a:off x="263525" y="5973763"/>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称傅氏系数）．</a:t>
            </a:r>
          </a:p>
        </p:txBody>
      </p:sp>
      <p:sp>
        <p:nvSpPr>
          <p:cNvPr id="44054" name="Rectangle 12">
            <a:extLst>
              <a:ext uri="{FF2B5EF4-FFF2-40B4-BE49-F238E27FC236}">
                <a16:creationId xmlns:a16="http://schemas.microsoft.com/office/drawing/2014/main" id="{848D1045-7FBE-432B-84FF-4373D1B289B8}"/>
              </a:ext>
            </a:extLst>
          </p:cNvPr>
          <p:cNvSpPr>
            <a:spLocks noChangeArrowheads="1"/>
          </p:cNvSpPr>
          <p:nvPr/>
        </p:nvSpPr>
        <p:spPr bwMode="auto">
          <a:xfrm>
            <a:off x="107950" y="645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latin typeface="Garamond" panose="02020404030301010803" pitchFamily="18" charset="0"/>
            </a:endParaRPr>
          </a:p>
        </p:txBody>
      </p:sp>
      <p:graphicFrame>
        <p:nvGraphicFramePr>
          <p:cNvPr id="44055" name="Object 13">
            <a:extLst>
              <a:ext uri="{FF2B5EF4-FFF2-40B4-BE49-F238E27FC236}">
                <a16:creationId xmlns:a16="http://schemas.microsoft.com/office/drawing/2014/main" id="{20AF8AB3-CB3C-403F-AFD6-E0E66DB1667F}"/>
              </a:ext>
            </a:extLst>
          </p:cNvPr>
          <p:cNvGraphicFramePr>
            <a:graphicFrameLocks noChangeAspect="1"/>
          </p:cNvGraphicFramePr>
          <p:nvPr/>
        </p:nvGraphicFramePr>
        <p:xfrm>
          <a:off x="4464050" y="4606925"/>
          <a:ext cx="792163" cy="469900"/>
        </p:xfrm>
        <a:graphic>
          <a:graphicData uri="http://schemas.openxmlformats.org/presentationml/2006/ole">
            <mc:AlternateContent xmlns:mc="http://schemas.openxmlformats.org/markup-compatibility/2006">
              <mc:Choice xmlns:v="urn:schemas-microsoft-com:vml" Requires="v">
                <p:oleObj spid="_x0000_s44075" r:id="rId12" imgW="342751" imgH="203112" progId="Equation.DSMT4">
                  <p:embed/>
                </p:oleObj>
              </mc:Choice>
              <mc:Fallback>
                <p:oleObj r:id="rId12" imgW="342751" imgH="203112"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050" y="4606925"/>
                        <a:ext cx="7921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E73F938C-0275-47C5-8276-6407724F2E12}"/>
              </a:ext>
            </a:extLst>
          </p:cNvPr>
          <p:cNvSpPr>
            <a:spLocks noChangeArrowheads="1"/>
          </p:cNvSpPr>
          <p:nvPr/>
        </p:nvSpPr>
        <p:spPr bwMode="auto">
          <a:xfrm>
            <a:off x="0" y="2395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6083" name="Rectangle 6">
            <a:extLst>
              <a:ext uri="{FF2B5EF4-FFF2-40B4-BE49-F238E27FC236}">
                <a16:creationId xmlns:a16="http://schemas.microsoft.com/office/drawing/2014/main" id="{982A0E8F-8C56-471A-8D98-80EEB70C4B6B}"/>
              </a:ext>
            </a:extLst>
          </p:cNvPr>
          <p:cNvSpPr>
            <a:spLocks noChangeArrowheads="1"/>
          </p:cNvSpPr>
          <p:nvPr/>
        </p:nvSpPr>
        <p:spPr bwMode="auto">
          <a:xfrm>
            <a:off x="323850" y="6211888"/>
            <a:ext cx="798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利用三角函数族的正交性，可以求得</a:t>
            </a:r>
            <a:r>
              <a:rPr lang="en-US" altLang="zh-CN" sz="2400">
                <a:latin typeface="Garamond" panose="02020404030301010803" pitchFamily="18" charset="0"/>
              </a:rPr>
              <a:t>(7.1.3)</a:t>
            </a:r>
            <a:r>
              <a:rPr lang="zh-CN" altLang="en-US" sz="2400">
                <a:latin typeface="Garamond" panose="02020404030301010803" pitchFamily="18" charset="0"/>
              </a:rPr>
              <a:t>的展开系数为</a:t>
            </a:r>
          </a:p>
        </p:txBody>
      </p:sp>
      <p:sp>
        <p:nvSpPr>
          <p:cNvPr id="46084" name="Rectangle 8">
            <a:extLst>
              <a:ext uri="{FF2B5EF4-FFF2-40B4-BE49-F238E27FC236}">
                <a16:creationId xmlns:a16="http://schemas.microsoft.com/office/drawing/2014/main" id="{0004B054-1CEB-4381-8A1A-8C2C25E14DEE}"/>
              </a:ext>
            </a:extLst>
          </p:cNvPr>
          <p:cNvSpPr>
            <a:spLocks noChangeArrowheads="1"/>
          </p:cNvSpPr>
          <p:nvPr/>
        </p:nvSpPr>
        <p:spPr bwMode="auto">
          <a:xfrm>
            <a:off x="0" y="299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46085" name="Object 9">
            <a:extLst>
              <a:ext uri="{FF2B5EF4-FFF2-40B4-BE49-F238E27FC236}">
                <a16:creationId xmlns:a16="http://schemas.microsoft.com/office/drawing/2014/main" id="{82FC292F-F5D5-4D68-BEED-9A04E7B4C0AA}"/>
              </a:ext>
            </a:extLst>
          </p:cNvPr>
          <p:cNvGraphicFramePr>
            <a:graphicFrameLocks noGrp="1" noChangeAspect="1"/>
          </p:cNvGraphicFramePr>
          <p:nvPr>
            <p:ph/>
          </p:nvPr>
        </p:nvGraphicFramePr>
        <p:xfrm>
          <a:off x="323850" y="1381125"/>
          <a:ext cx="6408738" cy="4927600"/>
        </p:xfrm>
        <a:graphic>
          <a:graphicData uri="http://schemas.openxmlformats.org/presentationml/2006/ole">
            <mc:AlternateContent xmlns:mc="http://schemas.openxmlformats.org/markup-compatibility/2006">
              <mc:Choice xmlns:v="urn:schemas-microsoft-com:vml" Requires="v">
                <p:oleObj spid="_x0000_s46091" r:id="rId3" imgW="2692400" imgH="2070100" progId="Equation.DSMT4">
                  <p:embed/>
                </p:oleObj>
              </mc:Choice>
              <mc:Fallback>
                <p:oleObj r:id="rId3" imgW="2692400" imgH="2070100" progId="Equation.DSMT4">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81125"/>
                        <a:ext cx="6408738"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086" name="TextBox 1">
            <a:extLst>
              <a:ext uri="{FF2B5EF4-FFF2-40B4-BE49-F238E27FC236}">
                <a16:creationId xmlns:a16="http://schemas.microsoft.com/office/drawing/2014/main" id="{0BF5F7B0-E7D6-4EBC-A44B-48E3CDC38CB1}"/>
              </a:ext>
            </a:extLst>
          </p:cNvPr>
          <p:cNvSpPr txBox="1">
            <a:spLocks noChangeArrowheads="1"/>
          </p:cNvSpPr>
          <p:nvPr/>
        </p:nvSpPr>
        <p:spPr bwMode="auto">
          <a:xfrm>
            <a:off x="6227763" y="3243263"/>
            <a:ext cx="2736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积化和差公式积分</a:t>
            </a:r>
          </a:p>
        </p:txBody>
      </p:sp>
      <p:sp>
        <p:nvSpPr>
          <p:cNvPr id="46087" name="Rectangle 10">
            <a:extLst>
              <a:ext uri="{FF2B5EF4-FFF2-40B4-BE49-F238E27FC236}">
                <a16:creationId xmlns:a16="http://schemas.microsoft.com/office/drawing/2014/main" id="{D410C233-3FD7-446A-83D7-F6676DD21D7E}"/>
              </a:ext>
            </a:extLst>
          </p:cNvPr>
          <p:cNvSpPr>
            <a:spLocks noChangeArrowheads="1"/>
          </p:cNvSpPr>
          <p:nvPr/>
        </p:nvSpPr>
        <p:spPr bwMode="auto">
          <a:xfrm>
            <a:off x="333375" y="207963"/>
            <a:ext cx="79629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b="0">
                <a:latin typeface="Garamond" panose="02020404030301010803" pitchFamily="18" charset="0"/>
              </a:rPr>
              <a:t>     </a:t>
            </a:r>
            <a:r>
              <a:rPr lang="zh-CN" altLang="en-US" sz="2400">
                <a:latin typeface="Garamond" panose="02020404030301010803" pitchFamily="18" charset="0"/>
              </a:rPr>
              <a:t>函数族  </a:t>
            </a:r>
            <a:r>
              <a:rPr lang="en-US" altLang="zh-CN" sz="2400">
                <a:latin typeface="Garamond" panose="02020404030301010803" pitchFamily="18" charset="0"/>
              </a:rPr>
              <a:t>(7.1.2)</a:t>
            </a:r>
            <a:r>
              <a:rPr lang="zh-CN" altLang="en-US" sz="2400">
                <a:latin typeface="Garamond" panose="02020404030301010803" pitchFamily="18" charset="0"/>
              </a:rPr>
              <a:t>是正交的．即为：</a:t>
            </a:r>
            <a:r>
              <a:rPr lang="zh-CN" altLang="en-US" sz="2400">
                <a:solidFill>
                  <a:srgbClr val="FF0066"/>
                </a:solidFill>
                <a:latin typeface="Garamond" panose="02020404030301010803" pitchFamily="18" charset="0"/>
              </a:rPr>
              <a:t>其中任意两个函数的乘积在一个周期上的积分等于零</a:t>
            </a:r>
            <a:r>
              <a:rPr lang="zh-CN" altLang="en-US" sz="2400">
                <a:latin typeface="Garamond" panose="02020404030301010803" pitchFamily="18" charset="0"/>
              </a:rPr>
              <a:t>，即</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4C66A87A-9926-4126-9333-0EA701DD3908}"/>
              </a:ext>
            </a:extLst>
          </p:cNvPr>
          <p:cNvSpPr>
            <a:spLocks noChangeArrowheads="1"/>
          </p:cNvSpPr>
          <p:nvPr/>
        </p:nvSpPr>
        <p:spPr bwMode="auto">
          <a:xfrm>
            <a:off x="0" y="299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7107" name="Rectangle 6">
            <a:extLst>
              <a:ext uri="{FF2B5EF4-FFF2-40B4-BE49-F238E27FC236}">
                <a16:creationId xmlns:a16="http://schemas.microsoft.com/office/drawing/2014/main" id="{173CD3F2-AC69-4999-A5C0-A25C8A8B0BBE}"/>
              </a:ext>
            </a:extLst>
          </p:cNvPr>
          <p:cNvSpPr>
            <a:spLocks noChangeArrowheads="1"/>
          </p:cNvSpPr>
          <p:nvPr/>
        </p:nvSpPr>
        <p:spPr bwMode="auto">
          <a:xfrm>
            <a:off x="5870575" y="3625850"/>
            <a:ext cx="189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latin typeface="Garamond" panose="02020404030301010803" pitchFamily="18" charset="0"/>
              </a:rPr>
              <a:t>　   </a:t>
            </a:r>
            <a:r>
              <a:rPr lang="zh-CN" altLang="en-US" sz="2400">
                <a:latin typeface="Garamond" panose="02020404030301010803" pitchFamily="18" charset="0"/>
              </a:rPr>
              <a:t>（</a:t>
            </a:r>
            <a:r>
              <a:rPr lang="en-US" altLang="zh-CN" sz="2400">
                <a:latin typeface="Garamond" panose="02020404030301010803" pitchFamily="18" charset="0"/>
              </a:rPr>
              <a:t>7.1.4</a:t>
            </a:r>
            <a:r>
              <a:rPr lang="zh-CN" altLang="en-US" sz="2400">
                <a:latin typeface="Garamond" panose="02020404030301010803" pitchFamily="18" charset="0"/>
              </a:rPr>
              <a:t>）</a:t>
            </a:r>
          </a:p>
        </p:txBody>
      </p:sp>
      <p:sp>
        <p:nvSpPr>
          <p:cNvPr id="47108" name="Rectangle 9">
            <a:extLst>
              <a:ext uri="{FF2B5EF4-FFF2-40B4-BE49-F238E27FC236}">
                <a16:creationId xmlns:a16="http://schemas.microsoft.com/office/drawing/2014/main" id="{20789C99-E922-4044-9EC3-EC5DEA3E17B4}"/>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7109" name="Rectangle 13">
            <a:extLst>
              <a:ext uri="{FF2B5EF4-FFF2-40B4-BE49-F238E27FC236}">
                <a16:creationId xmlns:a16="http://schemas.microsoft.com/office/drawing/2014/main" id="{9991454A-4F24-4147-8E02-8E1EA31FF3F2}"/>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47110" name="Object 15">
            <a:extLst>
              <a:ext uri="{FF2B5EF4-FFF2-40B4-BE49-F238E27FC236}">
                <a16:creationId xmlns:a16="http://schemas.microsoft.com/office/drawing/2014/main" id="{AD3F1069-FDA4-4EE9-9505-EA82F28A0E21}"/>
              </a:ext>
            </a:extLst>
          </p:cNvPr>
          <p:cNvGraphicFramePr>
            <a:graphicFrameLocks noGrp="1" noChangeAspect="1"/>
          </p:cNvGraphicFramePr>
          <p:nvPr>
            <p:ph sz="half" idx="1"/>
          </p:nvPr>
        </p:nvGraphicFramePr>
        <p:xfrm>
          <a:off x="468313" y="1982788"/>
          <a:ext cx="5473700" cy="3749675"/>
        </p:xfrm>
        <a:graphic>
          <a:graphicData uri="http://schemas.openxmlformats.org/presentationml/2006/ole">
            <mc:AlternateContent xmlns:mc="http://schemas.openxmlformats.org/markup-compatibility/2006">
              <mc:Choice xmlns:v="urn:schemas-microsoft-com:vml" Requires="v">
                <p:oleObj spid="_x0000_s47119" r:id="rId3" imgW="1816100" imgH="1244600" progId="Equation.DSMT4">
                  <p:embed/>
                </p:oleObj>
              </mc:Choice>
              <mc:Fallback>
                <p:oleObj r:id="rId3" imgW="1816100" imgH="1244600" progId="Equation.DSMT4">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82788"/>
                        <a:ext cx="54737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2" name="Object 28">
            <a:extLst>
              <a:ext uri="{FF2B5EF4-FFF2-40B4-BE49-F238E27FC236}">
                <a16:creationId xmlns:a16="http://schemas.microsoft.com/office/drawing/2014/main" id="{FC65DC17-0E60-4805-A724-53FA6AE4114D}"/>
              </a:ext>
            </a:extLst>
          </p:cNvPr>
          <p:cNvGraphicFramePr>
            <a:graphicFrameLocks noGrp="1" noChangeAspect="1"/>
          </p:cNvGraphicFramePr>
          <p:nvPr>
            <p:ph sz="quarter" idx="4294967295"/>
          </p:nvPr>
        </p:nvGraphicFramePr>
        <p:xfrm>
          <a:off x="539750" y="77788"/>
          <a:ext cx="5976938" cy="1079500"/>
        </p:xfrm>
        <a:graphic>
          <a:graphicData uri="http://schemas.openxmlformats.org/presentationml/2006/ole">
            <mc:AlternateContent xmlns:mc="http://schemas.openxmlformats.org/markup-compatibility/2006">
              <mc:Choice xmlns:v="urn:schemas-microsoft-com:vml" Requires="v">
                <p:oleObj spid="_x0000_s47120" r:id="rId5" imgW="2387600" imgH="431800" progId="Equation.DSMT4">
                  <p:embed/>
                </p:oleObj>
              </mc:Choice>
              <mc:Fallback>
                <p:oleObj r:id="rId5" imgW="2387600" imgH="431800" progId="Equation.DSMT4">
                  <p:embed/>
                  <p:pic>
                    <p:nvPicPr>
                      <p:cNvPr id="0" name="Object 2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77788"/>
                        <a:ext cx="59769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文本框 2">
            <a:extLst>
              <a:ext uri="{FF2B5EF4-FFF2-40B4-BE49-F238E27FC236}">
                <a16:creationId xmlns:a16="http://schemas.microsoft.com/office/drawing/2014/main" id="{319DB84C-C3F6-4532-8608-80799A94893C}"/>
              </a:ext>
            </a:extLst>
          </p:cNvPr>
          <p:cNvSpPr txBox="1"/>
          <p:nvPr/>
        </p:nvSpPr>
        <p:spPr>
          <a:xfrm>
            <a:off x="4967536" y="1139623"/>
            <a:ext cx="4176464" cy="1200329"/>
          </a:xfrm>
          <a:prstGeom prst="rect">
            <a:avLst/>
          </a:prstGeom>
          <a:noFill/>
        </p:spPr>
        <p:txBody>
          <a:bodyPr wrap="square" rtlCol="0">
            <a:spAutoFit/>
          </a:bodyPr>
          <a:lstStyle/>
          <a:p>
            <a:r>
              <a:rPr lang="zh-CN" altLang="en-US" dirty="0"/>
              <a:t>求这三个系数时，要两边一起积分得到</a:t>
            </a:r>
            <a:endParaRPr lang="en-US" altLang="zh-CN" dirty="0"/>
          </a:p>
          <a:p>
            <a:r>
              <a:rPr lang="zh-CN" altLang="en-US" dirty="0"/>
              <a:t>或两边同时乘以          再积分</a:t>
            </a:r>
          </a:p>
        </p:txBody>
      </p:sp>
      <p:pic>
        <p:nvPicPr>
          <p:cNvPr id="4" name="图片 3">
            <a:extLst>
              <a:ext uri="{FF2B5EF4-FFF2-40B4-BE49-F238E27FC236}">
                <a16:creationId xmlns:a16="http://schemas.microsoft.com/office/drawing/2014/main" id="{84DF8924-58B5-4DDB-B259-C520DCCAFCC8}"/>
              </a:ext>
            </a:extLst>
          </p:cNvPr>
          <p:cNvPicPr>
            <a:picLocks noChangeAspect="1"/>
          </p:cNvPicPr>
          <p:nvPr/>
        </p:nvPicPr>
        <p:blipFill>
          <a:blip r:embed="rId7"/>
          <a:stretch>
            <a:fillRect/>
          </a:stretch>
        </p:blipFill>
        <p:spPr>
          <a:xfrm>
            <a:off x="6348164" y="1629287"/>
            <a:ext cx="266723" cy="220999"/>
          </a:xfrm>
          <a:prstGeom prst="rect">
            <a:avLst/>
          </a:prstGeom>
        </p:spPr>
      </p:pic>
      <p:pic>
        <p:nvPicPr>
          <p:cNvPr id="5" name="图片 4">
            <a:extLst>
              <a:ext uri="{FF2B5EF4-FFF2-40B4-BE49-F238E27FC236}">
                <a16:creationId xmlns:a16="http://schemas.microsoft.com/office/drawing/2014/main" id="{453AC053-F709-427D-A3AB-A1DE4E5BA231}"/>
              </a:ext>
            </a:extLst>
          </p:cNvPr>
          <p:cNvPicPr>
            <a:picLocks noChangeAspect="1"/>
          </p:cNvPicPr>
          <p:nvPr/>
        </p:nvPicPr>
        <p:blipFill>
          <a:blip r:embed="rId8"/>
          <a:stretch>
            <a:fillRect/>
          </a:stretch>
        </p:blipFill>
        <p:spPr>
          <a:xfrm>
            <a:off x="7164288" y="1871913"/>
            <a:ext cx="868755" cy="4191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a:extLst>
              <a:ext uri="{FF2B5EF4-FFF2-40B4-BE49-F238E27FC236}">
                <a16:creationId xmlns:a16="http://schemas.microsoft.com/office/drawing/2014/main" id="{E6BEBE46-8CC2-4CF4-A020-662D8FE437F0}"/>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48131" name="Rectangle 12">
            <a:extLst>
              <a:ext uri="{FF2B5EF4-FFF2-40B4-BE49-F238E27FC236}">
                <a16:creationId xmlns:a16="http://schemas.microsoft.com/office/drawing/2014/main" id="{37957DFA-7FCD-4F95-A3A0-C0470C85C8D9}"/>
              </a:ext>
            </a:extLst>
          </p:cNvPr>
          <p:cNvSpPr>
            <a:spLocks noChangeArrowheads="1"/>
          </p:cNvSpPr>
          <p:nvPr/>
        </p:nvSpPr>
        <p:spPr bwMode="auto">
          <a:xfrm>
            <a:off x="0" y="2395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latin typeface="Garamond" panose="02020404030301010803" pitchFamily="18" charset="0"/>
            </a:endParaRPr>
          </a:p>
        </p:txBody>
      </p:sp>
      <p:sp>
        <p:nvSpPr>
          <p:cNvPr id="3" name="内容占位符 2">
            <a:extLst>
              <a:ext uri="{FF2B5EF4-FFF2-40B4-BE49-F238E27FC236}">
                <a16:creationId xmlns:a16="http://schemas.microsoft.com/office/drawing/2014/main" id="{E9412B3A-9968-43B8-AF4D-4234BD4D00B6}"/>
              </a:ext>
            </a:extLst>
          </p:cNvPr>
          <p:cNvSpPr>
            <a:spLocks noGrp="1"/>
          </p:cNvSpPr>
          <p:nvPr>
            <p:ph/>
          </p:nvPr>
        </p:nvSpPr>
        <p:spPr>
          <a:xfrm>
            <a:off x="138113" y="1196975"/>
            <a:ext cx="8755062" cy="3370263"/>
          </a:xfrm>
        </p:spPr>
        <p:txBody>
          <a:bodyPr/>
          <a:lstStyle/>
          <a:p>
            <a:pPr marL="0" indent="0">
              <a:buFontTx/>
              <a:buNone/>
              <a:defRPr/>
            </a:pPr>
            <a:r>
              <a:rPr lang="zh-CN" altLang="en-US" dirty="0"/>
              <a:t>两个问题：</a:t>
            </a:r>
            <a:endParaRPr lang="en-US" altLang="zh-CN" dirty="0"/>
          </a:p>
          <a:p>
            <a:pPr>
              <a:defRPr/>
            </a:pPr>
            <a:endParaRPr lang="en-US" altLang="zh-CN" dirty="0"/>
          </a:p>
          <a:p>
            <a:pPr marL="514350" indent="-514350">
              <a:buFontTx/>
              <a:buAutoNum type="arabicPeriod"/>
              <a:defRPr/>
            </a:pPr>
            <a:r>
              <a:rPr lang="zh-CN" altLang="en-US" dirty="0"/>
              <a:t>为什么我们要用正弦曲线来代替原来的曲线呢？                                          </a:t>
            </a:r>
            <a:r>
              <a:rPr lang="en-US" altLang="zh-CN" dirty="0"/>
              <a:t>------</a:t>
            </a:r>
            <a:r>
              <a:rPr lang="zh-CN" altLang="en-US" dirty="0"/>
              <a:t>定性讨论</a:t>
            </a:r>
            <a:endParaRPr lang="en-US" altLang="zh-CN" dirty="0"/>
          </a:p>
          <a:p>
            <a:pPr marL="514350" indent="-514350">
              <a:buFontTx/>
              <a:buAutoNum type="arabicPeriod"/>
              <a:defRPr/>
            </a:pPr>
            <a:endParaRPr lang="en-US" altLang="zh-CN" dirty="0"/>
          </a:p>
          <a:p>
            <a:pPr marL="514350" indent="-514350">
              <a:buFontTx/>
              <a:buAutoNum type="arabicPeriod"/>
              <a:defRPr/>
            </a:pPr>
            <a:r>
              <a:rPr lang="zh-CN" altLang="en-US" dirty="0"/>
              <a:t>如何用正弦曲线代替原来的曲线？</a:t>
            </a:r>
            <a:endParaRPr lang="en-US" altLang="zh-CN" dirty="0"/>
          </a:p>
          <a:p>
            <a:pPr marL="0" indent="0">
              <a:buFontTx/>
              <a:buNone/>
              <a:defRPr/>
            </a:pPr>
            <a:r>
              <a:rPr lang="en-US" altLang="zh-CN" dirty="0"/>
              <a:t>                                                      ------</a:t>
            </a:r>
            <a:r>
              <a:rPr lang="zh-CN" altLang="en-US" dirty="0"/>
              <a:t>定量讨论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3A24DE-0F87-4E03-B3B0-E40E7ED49D4E}"/>
              </a:ext>
            </a:extLst>
          </p:cNvPr>
          <p:cNvSpPr>
            <a:spLocks noGrp="1"/>
          </p:cNvSpPr>
          <p:nvPr>
            <p:ph/>
          </p:nvPr>
        </p:nvSpPr>
        <p:spPr>
          <a:xfrm>
            <a:off x="457200" y="1033463"/>
            <a:ext cx="8229600" cy="5851525"/>
          </a:xfrm>
        </p:spPr>
        <p:txBody>
          <a:bodyPr/>
          <a:lstStyle/>
          <a:p>
            <a:pPr marL="514350" indent="-514350">
              <a:buFontTx/>
              <a:buAutoNum type="arabicPeriod"/>
              <a:defRPr/>
            </a:pPr>
            <a:r>
              <a:rPr lang="zh-CN" altLang="en-US" dirty="0">
                <a:solidFill>
                  <a:srgbClr val="000000"/>
                </a:solidFill>
              </a:rPr>
              <a:t>为什么我们要用正弦曲线来代替原来的曲线呢？                                </a:t>
            </a:r>
            <a:r>
              <a:rPr lang="en-US" altLang="zh-CN" dirty="0">
                <a:solidFill>
                  <a:srgbClr val="000000"/>
                </a:solidFill>
              </a:rPr>
              <a:t>------</a:t>
            </a:r>
            <a:r>
              <a:rPr lang="zh-CN" altLang="en-US" dirty="0">
                <a:solidFill>
                  <a:srgbClr val="000000"/>
                </a:solidFill>
              </a:rPr>
              <a:t>定性讨论</a:t>
            </a:r>
            <a:endParaRPr lang="en-US" altLang="zh-CN" dirty="0">
              <a:solidFill>
                <a:srgbClr val="000000"/>
              </a:solidFill>
            </a:endParaRPr>
          </a:p>
          <a:p>
            <a:pPr>
              <a:defRPr/>
            </a:pPr>
            <a:endParaRPr lang="en-US" altLang="zh-CN" dirty="0"/>
          </a:p>
          <a:p>
            <a:pPr>
              <a:defRPr/>
            </a:pPr>
            <a:endParaRPr lang="en-US" altLang="zh-CN" dirty="0"/>
          </a:p>
          <a:p>
            <a:pPr>
              <a:defRPr/>
            </a:pPr>
            <a:r>
              <a:rPr lang="zh-CN" altLang="en-US" dirty="0"/>
              <a:t>历史偶然性</a:t>
            </a:r>
            <a:endParaRPr lang="en-US" altLang="zh-CN" dirty="0"/>
          </a:p>
          <a:p>
            <a:pPr marL="0" indent="0">
              <a:buFontTx/>
              <a:buNone/>
              <a:defRPr/>
            </a:pPr>
            <a:r>
              <a:rPr lang="en-US" altLang="zh-CN" dirty="0"/>
              <a:t>          </a:t>
            </a:r>
            <a:r>
              <a:rPr lang="zh-CN" altLang="en-US" dirty="0"/>
              <a:t>弦振动、热分析中的正弦波分解法</a:t>
            </a:r>
            <a:endParaRPr lang="en-US" altLang="zh-CN" dirty="0"/>
          </a:p>
          <a:p>
            <a:pPr>
              <a:defRPr/>
            </a:pPr>
            <a:r>
              <a:rPr lang="zh-CN" altLang="en-US" dirty="0"/>
              <a:t>历史必然性</a:t>
            </a:r>
            <a:endParaRPr lang="en-US" altLang="zh-CN" dirty="0"/>
          </a:p>
          <a:p>
            <a:pPr marL="0" indent="0">
              <a:buFontTx/>
              <a:buNone/>
              <a:defRPr/>
            </a:pPr>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3A24DE-0F87-4E03-B3B0-E40E7ED49D4E}"/>
              </a:ext>
            </a:extLst>
          </p:cNvPr>
          <p:cNvSpPr>
            <a:spLocks noGrp="1"/>
          </p:cNvSpPr>
          <p:nvPr>
            <p:ph/>
          </p:nvPr>
        </p:nvSpPr>
        <p:spPr>
          <a:xfrm>
            <a:off x="457200" y="549275"/>
            <a:ext cx="8229600" cy="1727200"/>
          </a:xfrm>
        </p:spPr>
        <p:txBody>
          <a:bodyPr/>
          <a:lstStyle/>
          <a:p>
            <a:pPr marL="514350" indent="-514350">
              <a:buFontTx/>
              <a:buAutoNum type="arabicPeriod"/>
              <a:defRPr/>
            </a:pPr>
            <a:r>
              <a:rPr lang="zh-CN" altLang="en-US" dirty="0">
                <a:solidFill>
                  <a:srgbClr val="000000"/>
                </a:solidFill>
              </a:rPr>
              <a:t>为什么我们要用正弦曲线来代替原来的曲线呢？                                </a:t>
            </a:r>
            <a:r>
              <a:rPr lang="en-US" altLang="zh-CN" dirty="0">
                <a:solidFill>
                  <a:srgbClr val="000000"/>
                </a:solidFill>
              </a:rPr>
              <a:t>------</a:t>
            </a:r>
            <a:r>
              <a:rPr lang="zh-CN" altLang="en-US" dirty="0">
                <a:solidFill>
                  <a:srgbClr val="000000"/>
                </a:solidFill>
              </a:rPr>
              <a:t>定性讨论</a:t>
            </a:r>
            <a:endParaRPr lang="en-US" altLang="zh-CN" dirty="0">
              <a:solidFill>
                <a:srgbClr val="000000"/>
              </a:solidFill>
            </a:endParaRPr>
          </a:p>
          <a:p>
            <a:pPr>
              <a:defRPr/>
            </a:pPr>
            <a:r>
              <a:rPr lang="zh-CN" altLang="en-US" dirty="0"/>
              <a:t>可行性</a:t>
            </a:r>
            <a:endParaRPr lang="en-US" altLang="zh-CN" dirty="0"/>
          </a:p>
          <a:p>
            <a:pPr marL="0" indent="0">
              <a:buFontTx/>
              <a:buNone/>
              <a:defRPr/>
            </a:pPr>
            <a:r>
              <a:rPr lang="en-US" altLang="zh-CN" dirty="0"/>
              <a:t>                    </a:t>
            </a:r>
            <a:endParaRPr lang="zh-CN" altLang="en-US" dirty="0"/>
          </a:p>
        </p:txBody>
      </p:sp>
      <p:pic>
        <p:nvPicPr>
          <p:cNvPr id="3" name="图片 2">
            <a:extLst>
              <a:ext uri="{FF2B5EF4-FFF2-40B4-BE49-F238E27FC236}">
                <a16:creationId xmlns:a16="http://schemas.microsoft.com/office/drawing/2014/main" id="{B65337F6-603A-4836-9797-B69B8C3A0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349500"/>
            <a:ext cx="78105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D4040F8A-068C-4F47-8AA3-D25BF3576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200400"/>
            <a:ext cx="3998912"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86B77A56-6444-444A-BD9A-9AB3CDA34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3" y="3802063"/>
            <a:ext cx="3867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3DC3A3C-0A51-4645-B74F-88900A5CE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402138"/>
            <a:ext cx="395128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3A24DE-0F87-4E03-B3B0-E40E7ED49D4E}"/>
              </a:ext>
            </a:extLst>
          </p:cNvPr>
          <p:cNvSpPr>
            <a:spLocks noGrp="1"/>
          </p:cNvSpPr>
          <p:nvPr>
            <p:ph/>
          </p:nvPr>
        </p:nvSpPr>
        <p:spPr>
          <a:xfrm>
            <a:off x="457200" y="549275"/>
            <a:ext cx="8229600" cy="1727200"/>
          </a:xfrm>
        </p:spPr>
        <p:txBody>
          <a:bodyPr/>
          <a:lstStyle/>
          <a:p>
            <a:pPr marL="514350" indent="-514350">
              <a:buFontTx/>
              <a:buAutoNum type="arabicPeriod"/>
              <a:defRPr/>
            </a:pPr>
            <a:r>
              <a:rPr lang="zh-CN" altLang="en-US" dirty="0">
                <a:solidFill>
                  <a:srgbClr val="000000"/>
                </a:solidFill>
              </a:rPr>
              <a:t>为什么我们要用正弦曲线来代替原来的曲线呢？                                </a:t>
            </a:r>
            <a:r>
              <a:rPr lang="en-US" altLang="zh-CN" dirty="0">
                <a:solidFill>
                  <a:srgbClr val="000000"/>
                </a:solidFill>
              </a:rPr>
              <a:t>------</a:t>
            </a:r>
            <a:r>
              <a:rPr lang="zh-CN" altLang="en-US" dirty="0">
                <a:solidFill>
                  <a:srgbClr val="000000"/>
                </a:solidFill>
              </a:rPr>
              <a:t>定性讨论</a:t>
            </a:r>
            <a:endParaRPr lang="en-US" altLang="zh-CN" dirty="0">
              <a:solidFill>
                <a:srgbClr val="000000"/>
              </a:solidFill>
            </a:endParaRPr>
          </a:p>
          <a:p>
            <a:pPr>
              <a:defRPr/>
            </a:pPr>
            <a:r>
              <a:rPr lang="zh-CN" altLang="en-US" dirty="0"/>
              <a:t>可行性</a:t>
            </a:r>
            <a:r>
              <a:rPr lang="en-US" altLang="zh-CN" dirty="0"/>
              <a:t>         </a:t>
            </a:r>
            <a:endParaRPr lang="zh-CN" altLang="en-US" dirty="0"/>
          </a:p>
        </p:txBody>
      </p:sp>
      <p:pic>
        <p:nvPicPr>
          <p:cNvPr id="7" name="图片 6">
            <a:extLst>
              <a:ext uri="{FF2B5EF4-FFF2-40B4-BE49-F238E27FC236}">
                <a16:creationId xmlns:a16="http://schemas.microsoft.com/office/drawing/2014/main" id="{F9AC2934-7241-485D-9544-1FF41CE21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20938"/>
            <a:ext cx="62341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39BE039A-623C-4332-8483-CEA691730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932113"/>
            <a:ext cx="5040313"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3474092A-F22F-4F73-813D-B572AE743F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263" y="3001963"/>
            <a:ext cx="2946400"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a:extLst>
              <a:ext uri="{FF2B5EF4-FFF2-40B4-BE49-F238E27FC236}">
                <a16:creationId xmlns:a16="http://schemas.microsoft.com/office/drawing/2014/main" id="{39B438FE-FC46-4CF4-92F9-A9D453C6C1FF}"/>
              </a:ext>
            </a:extLst>
          </p:cNvPr>
          <p:cNvGrpSpPr>
            <a:grpSpLocks/>
          </p:cNvGrpSpPr>
          <p:nvPr/>
        </p:nvGrpSpPr>
        <p:grpSpPr bwMode="auto">
          <a:xfrm>
            <a:off x="971550" y="4894263"/>
            <a:ext cx="7070725" cy="1558925"/>
            <a:chOff x="971599" y="4894270"/>
            <a:chExt cx="7069927" cy="1559065"/>
          </a:xfrm>
        </p:grpSpPr>
        <p:pic>
          <p:nvPicPr>
            <p:cNvPr id="54279" name="图片 8">
              <a:extLst>
                <a:ext uri="{FF2B5EF4-FFF2-40B4-BE49-F238E27FC236}">
                  <a16:creationId xmlns:a16="http://schemas.microsoft.com/office/drawing/2014/main" id="{6E5225BB-7633-4520-8CF2-16CF87BA1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99" y="4894270"/>
              <a:ext cx="7069927" cy="155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a:extLst>
                <a:ext uri="{FF2B5EF4-FFF2-40B4-BE49-F238E27FC236}">
                  <a16:creationId xmlns:a16="http://schemas.microsoft.com/office/drawing/2014/main" id="{919B0867-18CD-466E-A6C4-8822FA5DE5D1}"/>
                </a:ext>
              </a:extLst>
            </p:cNvPr>
            <p:cNvCxnSpPr/>
            <p:nvPr/>
          </p:nvCxnSpPr>
          <p:spPr bwMode="auto">
            <a:xfrm>
              <a:off x="2771621" y="6092940"/>
              <a:ext cx="647627"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3A24DE-0F87-4E03-B3B0-E40E7ED49D4E}"/>
              </a:ext>
            </a:extLst>
          </p:cNvPr>
          <p:cNvSpPr>
            <a:spLocks noGrp="1"/>
          </p:cNvSpPr>
          <p:nvPr>
            <p:ph/>
          </p:nvPr>
        </p:nvSpPr>
        <p:spPr>
          <a:xfrm>
            <a:off x="457200" y="274638"/>
            <a:ext cx="8229600" cy="1282700"/>
          </a:xfrm>
        </p:spPr>
        <p:txBody>
          <a:bodyPr/>
          <a:lstStyle/>
          <a:p>
            <a:pPr marL="0" indent="0">
              <a:buFontTx/>
              <a:buNone/>
              <a:defRPr/>
            </a:pPr>
            <a:r>
              <a:rPr lang="en-US" altLang="zh-CN" dirty="0"/>
              <a:t>2. </a:t>
            </a:r>
            <a:r>
              <a:rPr lang="zh-CN" altLang="en-US" dirty="0"/>
              <a:t>如何用正弦曲线代替原来的曲线？</a:t>
            </a:r>
            <a:endParaRPr lang="en-US" altLang="zh-CN" dirty="0"/>
          </a:p>
          <a:p>
            <a:pPr marL="0" indent="0">
              <a:buFontTx/>
              <a:buNone/>
              <a:defRPr/>
            </a:pPr>
            <a:r>
              <a:rPr lang="en-US" altLang="zh-CN" dirty="0"/>
              <a:t>                                              ------</a:t>
            </a:r>
            <a:r>
              <a:rPr lang="zh-CN" altLang="en-US" dirty="0"/>
              <a:t>定量讨论</a:t>
            </a:r>
          </a:p>
          <a:p>
            <a:pPr>
              <a:defRPr/>
            </a:pPr>
            <a:endParaRPr lang="zh-CN" altLang="en-US" dirty="0"/>
          </a:p>
        </p:txBody>
      </p:sp>
      <p:sp>
        <p:nvSpPr>
          <p:cNvPr id="3" name="矩形 2">
            <a:extLst>
              <a:ext uri="{FF2B5EF4-FFF2-40B4-BE49-F238E27FC236}">
                <a16:creationId xmlns:a16="http://schemas.microsoft.com/office/drawing/2014/main" id="{FDCE8AC2-EE8B-4E3C-802A-6778FF5A453C}"/>
              </a:ext>
            </a:extLst>
          </p:cNvPr>
          <p:cNvSpPr>
            <a:spLocks noChangeArrowheads="1"/>
          </p:cNvSpPr>
          <p:nvPr/>
        </p:nvSpPr>
        <p:spPr bwMode="auto">
          <a:xfrm>
            <a:off x="534988" y="1574800"/>
            <a:ext cx="8074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Garamond" panose="02020404030301010803" pitchFamily="18" charset="0"/>
              </a:rPr>
              <a:t>        从现代数学的眼光来看，傅里叶变换是一种特殊的积分变换。它能将满足一定条件的某个函数表示成正弦基函数的线性组合或者积分。</a:t>
            </a:r>
          </a:p>
        </p:txBody>
      </p:sp>
      <p:pic>
        <p:nvPicPr>
          <p:cNvPr id="4" name="图片 3">
            <a:extLst>
              <a:ext uri="{FF2B5EF4-FFF2-40B4-BE49-F238E27FC236}">
                <a16:creationId xmlns:a16="http://schemas.microsoft.com/office/drawing/2014/main" id="{167B80A3-9456-4C4B-916A-AA7233EC5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924175"/>
            <a:ext cx="3932237"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F3CF1E-8864-4A0A-B161-7278F2ED1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60350"/>
            <a:ext cx="4953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E304DD0D-3953-40D9-AF6F-3C2C9CBAD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554288"/>
            <a:ext cx="398145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4C5D941E-5514-4EC4-A9D2-239B3044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581525"/>
            <a:ext cx="602615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32FF80C-BE4B-4C56-86D5-8D7BBEAB3474}"/>
              </a:ext>
            </a:extLst>
          </p:cNvPr>
          <p:cNvSpPr txBox="1">
            <a:spLocks noChangeArrowheads="1"/>
          </p:cNvSpPr>
          <p:nvPr/>
        </p:nvSpPr>
        <p:spPr bwMode="auto">
          <a:xfrm>
            <a:off x="179388" y="2828925"/>
            <a:ext cx="15128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Garamond" panose="02020404030301010803" pitchFamily="18" charset="0"/>
              </a:rPr>
              <a:t>旧基向量</a:t>
            </a:r>
            <a:endParaRPr lang="en-US" altLang="zh-CN" sz="2400">
              <a:latin typeface="Garamond" panose="02020404030301010803" pitchFamily="18" charset="0"/>
            </a:endParaRPr>
          </a:p>
          <a:p>
            <a:pPr>
              <a:spcBef>
                <a:spcPct val="0"/>
              </a:spcBef>
              <a:buFontTx/>
              <a:buNone/>
            </a:pPr>
            <a:r>
              <a:rPr lang="en-US" altLang="zh-CN" sz="2400">
                <a:latin typeface="Garamond" panose="02020404030301010803" pitchFamily="18" charset="0"/>
              </a:rPr>
              <a:t>[0, 1]</a:t>
            </a:r>
          </a:p>
          <a:p>
            <a:pPr>
              <a:spcBef>
                <a:spcPct val="0"/>
              </a:spcBef>
              <a:buFontTx/>
              <a:buNone/>
            </a:pPr>
            <a:r>
              <a:rPr lang="en-US" altLang="zh-CN" sz="2400">
                <a:latin typeface="Garamond" panose="02020404030301010803" pitchFamily="18" charset="0"/>
              </a:rPr>
              <a:t>[1, 0]</a:t>
            </a:r>
            <a:endParaRPr lang="zh-CN" altLang="en-US" sz="2400">
              <a:latin typeface="Garamond" panose="02020404030301010803" pitchFamily="18" charset="0"/>
            </a:endParaRPr>
          </a:p>
        </p:txBody>
      </p:sp>
      <p:sp>
        <p:nvSpPr>
          <p:cNvPr id="10" name="文本框 9">
            <a:extLst>
              <a:ext uri="{FF2B5EF4-FFF2-40B4-BE49-F238E27FC236}">
                <a16:creationId xmlns:a16="http://schemas.microsoft.com/office/drawing/2014/main" id="{E83CE03B-689C-46FB-8DC9-07BC3FBACE17}"/>
              </a:ext>
            </a:extLst>
          </p:cNvPr>
          <p:cNvSpPr txBox="1">
            <a:spLocks noChangeArrowheads="1"/>
          </p:cNvSpPr>
          <p:nvPr/>
        </p:nvSpPr>
        <p:spPr bwMode="auto">
          <a:xfrm>
            <a:off x="7258050" y="2936875"/>
            <a:ext cx="1512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Garamond" panose="02020404030301010803" pitchFamily="18" charset="0"/>
              </a:rPr>
              <a:t>新基向量</a:t>
            </a:r>
            <a:endParaRPr lang="en-US" altLang="zh-CN" sz="2400">
              <a:latin typeface="Garamond" panose="02020404030301010803" pitchFamily="18" charset="0"/>
            </a:endParaRPr>
          </a:p>
          <a:p>
            <a:pPr>
              <a:spcBef>
                <a:spcPct val="0"/>
              </a:spcBef>
              <a:buFontTx/>
              <a:buNone/>
            </a:pPr>
            <a:r>
              <a:rPr lang="en-US" altLang="zh-CN" sz="2400">
                <a:latin typeface="Garamond" panose="02020404030301010803" pitchFamily="18" charset="0"/>
              </a:rPr>
              <a:t>[1, 1]</a:t>
            </a:r>
          </a:p>
          <a:p>
            <a:pPr>
              <a:spcBef>
                <a:spcPct val="0"/>
              </a:spcBef>
              <a:buFontTx/>
              <a:buNone/>
            </a:pPr>
            <a:r>
              <a:rPr lang="en-US" altLang="zh-CN" sz="2400">
                <a:latin typeface="Garamond" panose="02020404030301010803" pitchFamily="18" charset="0"/>
              </a:rPr>
              <a:t>[-1, 1]</a:t>
            </a:r>
            <a:endParaRPr lang="zh-CN" altLang="en-US" sz="240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852961DA-177C-425B-92A3-F4EF063CE7E5}"/>
              </a:ext>
            </a:extLst>
          </p:cNvPr>
          <p:cNvSpPr>
            <a:spLocks noGrp="1" noChangeArrowheads="1"/>
          </p:cNvSpPr>
          <p:nvPr>
            <p:ph type="title"/>
          </p:nvPr>
        </p:nvSpPr>
        <p:spPr/>
        <p:txBody>
          <a:bodyPr/>
          <a:lstStyle/>
          <a:p>
            <a:pPr algn="l"/>
            <a:r>
              <a:rPr lang="zh-CN" altLang="en-US"/>
              <a:t>信号的频域分解</a:t>
            </a:r>
          </a:p>
        </p:txBody>
      </p:sp>
      <p:sp>
        <p:nvSpPr>
          <p:cNvPr id="4" name="灯片编号占位符 3">
            <a:extLst>
              <a:ext uri="{FF2B5EF4-FFF2-40B4-BE49-F238E27FC236}">
                <a16:creationId xmlns:a16="http://schemas.microsoft.com/office/drawing/2014/main" id="{14FCA55D-E9A5-425F-9CE5-30D14F5CA94A}"/>
              </a:ext>
            </a:extLst>
          </p:cNvPr>
          <p:cNvSpPr>
            <a:spLocks noGrp="1"/>
          </p:cNvSpPr>
          <p:nvPr>
            <p:ph type="sldNum" sz="quarter" idx="12"/>
          </p:nvPr>
        </p:nvSpPr>
        <p:spPr/>
        <p:txBody>
          <a:bodyPr/>
          <a:lstStyle/>
          <a:p>
            <a:pPr>
              <a:defRPr/>
            </a:pPr>
            <a:fld id="{D5AB0752-0F4E-4BB6-B2A2-E274AD6A011B}" type="slidenum">
              <a:rPr lang="zh-CN" altLang="en-US" smtClean="0"/>
              <a:pPr>
                <a:defRPr/>
              </a:pPr>
              <a:t>3</a:t>
            </a:fld>
            <a:endParaRPr lang="zh-CN" altLang="en-US"/>
          </a:p>
        </p:txBody>
      </p:sp>
      <p:pic>
        <p:nvPicPr>
          <p:cNvPr id="5" name="内容占位符 4">
            <a:extLst>
              <a:ext uri="{FF2B5EF4-FFF2-40B4-BE49-F238E27FC236}">
                <a16:creationId xmlns:a16="http://schemas.microsoft.com/office/drawing/2014/main" id="{9296CC71-0659-4E6C-BE6C-5C0B92CE93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92275" y="4298950"/>
            <a:ext cx="5551488" cy="1944688"/>
          </a:xfrm>
        </p:spPr>
      </p:pic>
      <p:pic>
        <p:nvPicPr>
          <p:cNvPr id="6" name="图片 5">
            <a:extLst>
              <a:ext uri="{FF2B5EF4-FFF2-40B4-BE49-F238E27FC236}">
                <a16:creationId xmlns:a16="http://schemas.microsoft.com/office/drawing/2014/main" id="{81942A90-2B2D-4D83-B42D-0A9661A82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513013"/>
            <a:ext cx="4773612"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97554800-B82D-4592-83C8-10C57599D421}"/>
              </a:ext>
            </a:extLst>
          </p:cNvPr>
          <p:cNvPicPr>
            <a:picLocks noChangeAspect="1"/>
          </p:cNvPicPr>
          <p:nvPr/>
        </p:nvPicPr>
        <p:blipFill>
          <a:blip r:embed="rId5">
            <a:extLst/>
          </a:blip>
          <a:stretch>
            <a:fillRect/>
          </a:stretch>
        </p:blipFill>
        <p:spPr>
          <a:xfrm>
            <a:off x="4617683" y="476672"/>
            <a:ext cx="3527664" cy="1800200"/>
          </a:xfrm>
          <a:prstGeom prst="rect">
            <a:avLst/>
          </a:prstGeom>
          <a:effectLst>
            <a:reflection endPos="0" dist="50800" dir="5400000" sy="-100000" algn="bl" rotWithShape="0"/>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8565BD-7E98-4E1E-A9C0-44BE9FB98505}"/>
              </a:ext>
            </a:extLst>
          </p:cNvPr>
          <p:cNvSpPr>
            <a:spLocks noGrp="1"/>
          </p:cNvSpPr>
          <p:nvPr>
            <p:ph/>
          </p:nvPr>
        </p:nvSpPr>
        <p:spPr>
          <a:xfrm>
            <a:off x="457200" y="274638"/>
            <a:ext cx="8229600" cy="3514725"/>
          </a:xfrm>
        </p:spPr>
        <p:txBody>
          <a:bodyPr/>
          <a:lstStyle/>
          <a:p>
            <a:pPr>
              <a:defRPr/>
            </a:pPr>
            <a:r>
              <a:rPr lang="zh-CN" altLang="en-US" dirty="0"/>
              <a:t>正交基观点 </a:t>
            </a:r>
          </a:p>
          <a:p>
            <a:pPr marL="0" indent="0">
              <a:buFontTx/>
              <a:buNone/>
              <a:defRPr/>
            </a:pPr>
            <a:r>
              <a:rPr lang="zh-CN" altLang="en-US" dirty="0"/>
              <a:t>　　任何一个</a:t>
            </a:r>
            <a:r>
              <a:rPr lang="en-US" altLang="zh-CN" dirty="0"/>
              <a:t>n</a:t>
            </a:r>
            <a:r>
              <a:rPr lang="zh-CN" altLang="en-US" dirty="0"/>
              <a:t>维向量都可以由一组</a:t>
            </a:r>
            <a:r>
              <a:rPr lang="en-US" altLang="zh-CN" dirty="0"/>
              <a:t>n</a:t>
            </a:r>
            <a:r>
              <a:rPr lang="zh-CN" altLang="en-US" dirty="0"/>
              <a:t>维正交基的线性组合确定</a:t>
            </a:r>
            <a:endParaRPr lang="en-US" altLang="zh-CN" dirty="0"/>
          </a:p>
          <a:p>
            <a:pPr marL="0" indent="0">
              <a:buFontTx/>
              <a:buNone/>
              <a:defRPr/>
            </a:pPr>
            <a:endParaRPr lang="en-US" altLang="zh-CN" dirty="0"/>
          </a:p>
          <a:p>
            <a:pPr marL="0" indent="0">
              <a:buFontTx/>
              <a:buNone/>
              <a:defRPr/>
            </a:pPr>
            <a:r>
              <a:rPr lang="zh-CN" altLang="en-US" dirty="0"/>
              <a:t>      那么，一组正交函数的线性组合可以唯一确定一个函数</a:t>
            </a:r>
          </a:p>
        </p:txBody>
      </p:sp>
      <p:pic>
        <p:nvPicPr>
          <p:cNvPr id="60419" name="图片 3">
            <a:extLst>
              <a:ext uri="{FF2B5EF4-FFF2-40B4-BE49-F238E27FC236}">
                <a16:creationId xmlns:a16="http://schemas.microsoft.com/office/drawing/2014/main" id="{DB947451-2D38-4BBD-A61E-4A4BFCAFC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716338"/>
            <a:ext cx="69596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55EF51F-EE06-4196-8385-19CF28BA8CC9}"/>
              </a:ext>
            </a:extLst>
          </p:cNvPr>
          <p:cNvSpPr>
            <a:spLocks noChangeArrowheads="1"/>
          </p:cNvSpPr>
          <p:nvPr/>
        </p:nvSpPr>
        <p:spPr bwMode="auto">
          <a:xfrm>
            <a:off x="179388" y="6130925"/>
            <a:ext cx="6624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Garamond" panose="02020404030301010803" pitchFamily="18" charset="0"/>
              </a:rPr>
              <a:t>完备性：可以不失真地组合出任意函数</a:t>
            </a:r>
            <a:r>
              <a:rPr lang="en-US" altLang="zh-CN" sz="2400">
                <a:latin typeface="Garamond" panose="02020404030301010803" pitchFamily="18" charset="0"/>
              </a:rPr>
              <a:t>;</a:t>
            </a:r>
          </a:p>
        </p:txBody>
      </p:sp>
      <p:sp>
        <p:nvSpPr>
          <p:cNvPr id="6" name="矩形 5">
            <a:extLst>
              <a:ext uri="{FF2B5EF4-FFF2-40B4-BE49-F238E27FC236}">
                <a16:creationId xmlns:a16="http://schemas.microsoft.com/office/drawing/2014/main" id="{20F5D8E4-B907-48DA-8588-A79EC33945A0}"/>
              </a:ext>
            </a:extLst>
          </p:cNvPr>
          <p:cNvSpPr>
            <a:spLocks noChangeArrowheads="1"/>
          </p:cNvSpPr>
          <p:nvPr/>
        </p:nvSpPr>
        <p:spPr bwMode="auto">
          <a:xfrm>
            <a:off x="179388" y="4494213"/>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Garamond" panose="02020404030301010803" pitchFamily="18" charset="0"/>
              </a:rPr>
              <a:t>正交性：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2">
            <a:extLst>
              <a:ext uri="{FF2B5EF4-FFF2-40B4-BE49-F238E27FC236}">
                <a16:creationId xmlns:a16="http://schemas.microsoft.com/office/drawing/2014/main" id="{7A83468E-5713-45D0-994A-BCFBD93427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88" y="5516563"/>
            <a:ext cx="919956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2">
            <a:extLst>
              <a:ext uri="{FF2B5EF4-FFF2-40B4-BE49-F238E27FC236}">
                <a16:creationId xmlns:a16="http://schemas.microsoft.com/office/drawing/2014/main" id="{8A2ED2B1-77C7-47A2-B5CF-F8C557DDF51D}"/>
              </a:ext>
            </a:extLst>
          </p:cNvPr>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34925" y="44450"/>
            <a:ext cx="8947150" cy="3529013"/>
          </a:xfrm>
        </p:spPr>
      </p:pic>
      <p:pic>
        <p:nvPicPr>
          <p:cNvPr id="4" name="图片 3">
            <a:extLst>
              <a:ext uri="{FF2B5EF4-FFF2-40B4-BE49-F238E27FC236}">
                <a16:creationId xmlns:a16="http://schemas.microsoft.com/office/drawing/2014/main" id="{019E2F0F-762B-4B3D-BA0B-446FBAAFC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3573463"/>
            <a:ext cx="89249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B05304E0-ED41-4594-A9E6-43097644E683}"/>
              </a:ext>
            </a:extLst>
          </p:cNvP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7938"/>
            <a:ext cx="9059863" cy="4141787"/>
          </a:xfrm>
        </p:spPr>
      </p:pic>
      <p:pic>
        <p:nvPicPr>
          <p:cNvPr id="15" name="图片 14">
            <a:extLst>
              <a:ext uri="{FF2B5EF4-FFF2-40B4-BE49-F238E27FC236}">
                <a16:creationId xmlns:a16="http://schemas.microsoft.com/office/drawing/2014/main" id="{8D308DC2-CB15-4154-BFE5-B07747870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48025"/>
            <a:ext cx="9007475"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18FFEEE5-BF67-467B-9403-D729CAD03FA9}"/>
              </a:ext>
            </a:extLst>
          </p:cNvPr>
          <p:cNvSpPr>
            <a:spLocks noGrp="1" noChangeArrowheads="1"/>
          </p:cNvSpPr>
          <p:nvPr>
            <p:ph/>
          </p:nvPr>
        </p:nvSpPr>
        <p:spPr/>
        <p:txBody>
          <a:bodyPr>
            <a:spAutoFit/>
          </a:bodyPr>
          <a:lstStyle/>
          <a:p>
            <a:r>
              <a:rPr lang="zh-CN" altLang="en-US"/>
              <a:t>系数如何量化？</a:t>
            </a:r>
          </a:p>
        </p:txBody>
      </p:sp>
      <p:pic>
        <p:nvPicPr>
          <p:cNvPr id="6" name="图片 5">
            <a:extLst>
              <a:ext uri="{FF2B5EF4-FFF2-40B4-BE49-F238E27FC236}">
                <a16:creationId xmlns:a16="http://schemas.microsoft.com/office/drawing/2014/main" id="{11E4C610-0DB5-4F95-BB0C-FA002AE9D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09637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10D9D769-44EC-46B6-9DA5-F9FE44A7E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965700"/>
            <a:ext cx="29464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2">
            <a:extLst>
              <a:ext uri="{FF2B5EF4-FFF2-40B4-BE49-F238E27FC236}">
                <a16:creationId xmlns:a16="http://schemas.microsoft.com/office/drawing/2014/main" id="{058CDABD-A64E-417D-A536-1E4B0A784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440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a:extLst>
              <a:ext uri="{FF2B5EF4-FFF2-40B4-BE49-F238E27FC236}">
                <a16:creationId xmlns:a16="http://schemas.microsoft.com/office/drawing/2014/main" id="{BEEAE668-3C69-4E21-B063-570C2288BA20}"/>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042988" y="333375"/>
            <a:ext cx="4570412" cy="1582738"/>
          </a:xfrm>
        </p:spPr>
      </p:pic>
      <p:pic>
        <p:nvPicPr>
          <p:cNvPr id="4" name="图片 3">
            <a:extLst>
              <a:ext uri="{FF2B5EF4-FFF2-40B4-BE49-F238E27FC236}">
                <a16:creationId xmlns:a16="http://schemas.microsoft.com/office/drawing/2014/main" id="{C99064D0-8CC2-45E2-957A-5AC4CB73F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844675"/>
            <a:ext cx="3878262"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05D26A34-7B5D-41D3-9323-4BB21D32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076700"/>
            <a:ext cx="301783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B164FEF-9C82-496E-A641-0075FDFE7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688" y="5084763"/>
            <a:ext cx="1600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2893F288-14F0-44A0-ADBB-68A8989F6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2238" y="3429000"/>
            <a:ext cx="49958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928E3F6-F036-4315-A452-99917765FF53}"/>
              </a:ext>
            </a:extLst>
          </p:cNvPr>
          <p:cNvSpPr>
            <a:spLocks noGrp="1" noChangeArrowheads="1"/>
          </p:cNvSpPr>
          <p:nvPr>
            <p:ph type="title"/>
          </p:nvPr>
        </p:nvSpPr>
        <p:spPr>
          <a:xfrm>
            <a:off x="457200" y="131763"/>
            <a:ext cx="8229600" cy="1143000"/>
          </a:xfrm>
        </p:spPr>
        <p:txBody>
          <a:bodyPr/>
          <a:lstStyle/>
          <a:p>
            <a:pPr eaLnBrk="1" hangingPunct="1"/>
            <a:r>
              <a:rPr lang="zh-CN" altLang="en-US"/>
              <a:t>一点历史</a:t>
            </a:r>
          </a:p>
        </p:txBody>
      </p:sp>
      <p:pic>
        <p:nvPicPr>
          <p:cNvPr id="70659" name="内容占位符 3">
            <a:extLst>
              <a:ext uri="{FF2B5EF4-FFF2-40B4-BE49-F238E27FC236}">
                <a16:creationId xmlns:a16="http://schemas.microsoft.com/office/drawing/2014/main" id="{FE0A0581-BFCC-4BD5-B413-623FBD21E2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49313" y="1058863"/>
            <a:ext cx="5981700" cy="2568575"/>
          </a:xfrm>
        </p:spPr>
      </p:pic>
      <p:pic>
        <p:nvPicPr>
          <p:cNvPr id="70660" name="图片 4">
            <a:extLst>
              <a:ext uri="{FF2B5EF4-FFF2-40B4-BE49-F238E27FC236}">
                <a16:creationId xmlns:a16="http://schemas.microsoft.com/office/drawing/2014/main" id="{24263672-8D0C-4895-9EBD-CA7E46413F77}"/>
              </a:ext>
            </a:extLst>
          </p:cNvPr>
          <p:cNvPicPr>
            <a:picLocks noChangeAspect="1" noChangeArrowheads="1"/>
          </p:cNvPicPr>
          <p:nvPr/>
        </p:nvPicPr>
        <p:blipFill>
          <a:blip r:embed="rId4">
            <a:lum contrast="36000"/>
            <a:extLst>
              <a:ext uri="{28A0092B-C50C-407E-A947-70E740481C1C}">
                <a14:useLocalDpi xmlns:a14="http://schemas.microsoft.com/office/drawing/2010/main" val="0"/>
              </a:ext>
            </a:extLst>
          </a:blip>
          <a:srcRect/>
          <a:stretch>
            <a:fillRect/>
          </a:stretch>
        </p:blipFill>
        <p:spPr bwMode="auto">
          <a:xfrm>
            <a:off x="752475" y="3627438"/>
            <a:ext cx="37719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图片 5">
            <a:extLst>
              <a:ext uri="{FF2B5EF4-FFF2-40B4-BE49-F238E27FC236}">
                <a16:creationId xmlns:a16="http://schemas.microsoft.com/office/drawing/2014/main" id="{25AB9EF4-BC32-450E-B936-348AB2174BDF}"/>
              </a:ext>
            </a:extLst>
          </p:cNvPr>
          <p:cNvPicPr>
            <a:picLocks noChangeAspect="1" noChangeArrowheads="1"/>
          </p:cNvPicPr>
          <p:nvPr/>
        </p:nvPicPr>
        <p:blipFill>
          <a:blip r:embed="rId5">
            <a:lum contrast="36000"/>
            <a:extLst>
              <a:ext uri="{28A0092B-C50C-407E-A947-70E740481C1C}">
                <a14:useLocalDpi xmlns:a14="http://schemas.microsoft.com/office/drawing/2010/main" val="0"/>
              </a:ext>
            </a:extLst>
          </a:blip>
          <a:srcRect/>
          <a:stretch>
            <a:fillRect/>
          </a:stretch>
        </p:blipFill>
        <p:spPr bwMode="auto">
          <a:xfrm>
            <a:off x="4757738" y="3370263"/>
            <a:ext cx="4192587"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a:extLst>
              <a:ext uri="{FF2B5EF4-FFF2-40B4-BE49-F238E27FC236}">
                <a16:creationId xmlns:a16="http://schemas.microsoft.com/office/drawing/2014/main" id="{AC707BF2-6BFC-4660-A718-3CD741244899}"/>
              </a:ext>
            </a:extLst>
          </p:cNvPr>
          <p:cNvSpPr>
            <a:spLocks noChangeArrowheads="1"/>
          </p:cNvSpPr>
          <p:nvPr/>
        </p:nvSpPr>
        <p:spPr bwMode="auto">
          <a:xfrm>
            <a:off x="252413" y="1411288"/>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(1)  </a:t>
            </a:r>
            <a:r>
              <a:rPr lang="zh-CN" altLang="en-US" sz="2400">
                <a:latin typeface="Garamond" panose="02020404030301010803" pitchFamily="18" charset="0"/>
              </a:rPr>
              <a:t>处处连续，或在每个周期内只有有限个第一类间断点； </a:t>
            </a:r>
          </a:p>
        </p:txBody>
      </p:sp>
      <p:sp>
        <p:nvSpPr>
          <p:cNvPr id="72707" name="Rectangle 5">
            <a:extLst>
              <a:ext uri="{FF2B5EF4-FFF2-40B4-BE49-F238E27FC236}">
                <a16:creationId xmlns:a16="http://schemas.microsoft.com/office/drawing/2014/main" id="{6A9FEFAC-7C38-49EB-BD50-DF54CE9DD33E}"/>
              </a:ext>
            </a:extLst>
          </p:cNvPr>
          <p:cNvSpPr>
            <a:spLocks noChangeArrowheads="1"/>
          </p:cNvSpPr>
          <p:nvPr/>
        </p:nvSpPr>
        <p:spPr bwMode="auto">
          <a:xfrm>
            <a:off x="215900" y="2058988"/>
            <a:ext cx="885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(2) </a:t>
            </a:r>
            <a:r>
              <a:rPr lang="zh-CN" altLang="en-US" sz="2400">
                <a:latin typeface="Garamond" panose="02020404030301010803" pitchFamily="18" charset="0"/>
              </a:rPr>
              <a:t>在每个周期内只有有限个极值点，则级数（</a:t>
            </a:r>
            <a:r>
              <a:rPr lang="en-US" altLang="zh-CN" sz="2400">
                <a:latin typeface="Garamond" panose="02020404030301010803" pitchFamily="18" charset="0"/>
              </a:rPr>
              <a:t>7.1.3</a:t>
            </a:r>
            <a:r>
              <a:rPr lang="zh-CN" altLang="en-US" sz="2400">
                <a:latin typeface="Garamond" panose="02020404030301010803" pitchFamily="18" charset="0"/>
              </a:rPr>
              <a:t>）收敛，</a:t>
            </a:r>
          </a:p>
        </p:txBody>
      </p:sp>
      <p:sp>
        <p:nvSpPr>
          <p:cNvPr id="72708" name="Rectangle 6">
            <a:extLst>
              <a:ext uri="{FF2B5EF4-FFF2-40B4-BE49-F238E27FC236}">
                <a16:creationId xmlns:a16="http://schemas.microsoft.com/office/drawing/2014/main" id="{84C310D2-EF82-446A-A636-63235CAD0B95}"/>
              </a:ext>
            </a:extLst>
          </p:cNvPr>
          <p:cNvSpPr>
            <a:spLocks noChangeArrowheads="1"/>
          </p:cNvSpPr>
          <p:nvPr/>
        </p:nvSpPr>
        <p:spPr bwMode="auto">
          <a:xfrm>
            <a:off x="468313" y="277971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则</a:t>
            </a:r>
          </a:p>
        </p:txBody>
      </p:sp>
      <p:sp>
        <p:nvSpPr>
          <p:cNvPr id="72709" name="Rectangle 7">
            <a:extLst>
              <a:ext uri="{FF2B5EF4-FFF2-40B4-BE49-F238E27FC236}">
                <a16:creationId xmlns:a16="http://schemas.microsoft.com/office/drawing/2014/main" id="{F6BD9E77-7821-4C9F-B96D-CB2867EA2945}"/>
              </a:ext>
            </a:extLst>
          </p:cNvPr>
          <p:cNvSpPr>
            <a:spLocks noChangeArrowheads="1"/>
          </p:cNvSpPr>
          <p:nvPr/>
        </p:nvSpPr>
        <p:spPr bwMode="auto">
          <a:xfrm>
            <a:off x="1403350" y="2755900"/>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在</a:t>
            </a:r>
            <a:r>
              <a:rPr lang="zh-CN" altLang="en-US" sz="2400">
                <a:solidFill>
                  <a:srgbClr val="FF0066"/>
                </a:solidFill>
                <a:latin typeface="Garamond" panose="02020404030301010803" pitchFamily="18" charset="0"/>
              </a:rPr>
              <a:t>收敛点</a:t>
            </a:r>
            <a:r>
              <a:rPr lang="zh-CN" altLang="en-US" sz="2400">
                <a:latin typeface="Garamond" panose="02020404030301010803" pitchFamily="18" charset="0"/>
              </a:rPr>
              <a:t>有： </a:t>
            </a:r>
          </a:p>
        </p:txBody>
      </p:sp>
      <p:sp>
        <p:nvSpPr>
          <p:cNvPr id="72710" name="Rectangle 9">
            <a:extLst>
              <a:ext uri="{FF2B5EF4-FFF2-40B4-BE49-F238E27FC236}">
                <a16:creationId xmlns:a16="http://schemas.microsoft.com/office/drawing/2014/main" id="{EB3FA8F4-0F80-48AD-A127-D703F0D6D6BD}"/>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2711" name="Rectangle 10">
            <a:extLst>
              <a:ext uri="{FF2B5EF4-FFF2-40B4-BE49-F238E27FC236}">
                <a16:creationId xmlns:a16="http://schemas.microsoft.com/office/drawing/2014/main" id="{ACECC9C7-83BF-4621-9B10-EE2A5BC1AC79}"/>
              </a:ext>
            </a:extLst>
          </p:cNvPr>
          <p:cNvSpPr>
            <a:spLocks noChangeArrowheads="1"/>
          </p:cNvSpPr>
          <p:nvPr/>
        </p:nvSpPr>
        <p:spPr bwMode="auto">
          <a:xfrm>
            <a:off x="1403350" y="4484688"/>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在</a:t>
            </a:r>
            <a:r>
              <a:rPr lang="zh-CN" altLang="en-US" sz="2400">
                <a:solidFill>
                  <a:srgbClr val="FF0066"/>
                </a:solidFill>
                <a:latin typeface="Garamond" panose="02020404030301010803" pitchFamily="18" charset="0"/>
              </a:rPr>
              <a:t>间断点</a:t>
            </a:r>
            <a:r>
              <a:rPr lang="zh-CN" altLang="en-US" sz="2400">
                <a:latin typeface="Garamond" panose="02020404030301010803" pitchFamily="18" charset="0"/>
              </a:rPr>
              <a:t>有： </a:t>
            </a:r>
          </a:p>
        </p:txBody>
      </p:sp>
      <p:sp>
        <p:nvSpPr>
          <p:cNvPr id="72712" name="Rectangle 12">
            <a:extLst>
              <a:ext uri="{FF2B5EF4-FFF2-40B4-BE49-F238E27FC236}">
                <a16:creationId xmlns:a16="http://schemas.microsoft.com/office/drawing/2014/main" id="{7E77A450-1B01-41AA-8811-DFFB7241F48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72713" name="Object 13">
            <a:extLst>
              <a:ext uri="{FF2B5EF4-FFF2-40B4-BE49-F238E27FC236}">
                <a16:creationId xmlns:a16="http://schemas.microsoft.com/office/drawing/2014/main" id="{9E9B1D16-7AFE-46D9-9587-CB6C2DFC6D58}"/>
              </a:ext>
            </a:extLst>
          </p:cNvPr>
          <p:cNvGraphicFramePr>
            <a:graphicFrameLocks noGrp="1" noChangeAspect="1"/>
          </p:cNvGraphicFramePr>
          <p:nvPr>
            <p:ph sz="half" idx="1"/>
          </p:nvPr>
        </p:nvGraphicFramePr>
        <p:xfrm>
          <a:off x="1763713" y="3357563"/>
          <a:ext cx="5256212" cy="950912"/>
        </p:xfrm>
        <a:graphic>
          <a:graphicData uri="http://schemas.openxmlformats.org/presentationml/2006/ole">
            <mc:AlternateContent xmlns:mc="http://schemas.openxmlformats.org/markup-compatibility/2006">
              <mc:Choice xmlns:v="urn:schemas-microsoft-com:vml" Requires="v">
                <p:oleObj spid="_x0000_s72728" r:id="rId3" imgW="2387600" imgH="431800" progId="Equation.DSMT4">
                  <p:embed/>
                </p:oleObj>
              </mc:Choice>
              <mc:Fallback>
                <p:oleObj r:id="rId3" imgW="2387600" imgH="431800" progId="Equation.DSMT4">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357563"/>
                        <a:ext cx="52562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14" name="Object 15">
            <a:extLst>
              <a:ext uri="{FF2B5EF4-FFF2-40B4-BE49-F238E27FC236}">
                <a16:creationId xmlns:a16="http://schemas.microsoft.com/office/drawing/2014/main" id="{F7A7279D-BEDA-423F-BC2D-688C2C9916FD}"/>
              </a:ext>
            </a:extLst>
          </p:cNvPr>
          <p:cNvGraphicFramePr>
            <a:graphicFrameLocks noGrp="1" noChangeAspect="1"/>
          </p:cNvGraphicFramePr>
          <p:nvPr>
            <p:ph sz="half" idx="2"/>
          </p:nvPr>
        </p:nvGraphicFramePr>
        <p:xfrm>
          <a:off x="1258888" y="5300663"/>
          <a:ext cx="7056437" cy="882650"/>
        </p:xfrm>
        <a:graphic>
          <a:graphicData uri="http://schemas.openxmlformats.org/presentationml/2006/ole">
            <mc:AlternateContent xmlns:mc="http://schemas.openxmlformats.org/markup-compatibility/2006">
              <mc:Choice xmlns:v="urn:schemas-microsoft-com:vml" Requires="v">
                <p:oleObj spid="_x0000_s72729" r:id="rId5" imgW="3441700" imgH="431800" progId="Equation.DSMT4">
                  <p:embed/>
                </p:oleObj>
              </mc:Choice>
              <mc:Fallback>
                <p:oleObj r:id="rId5" imgW="3441700" imgH="431800" progId="Equation.DSMT4">
                  <p:embed/>
                  <p:pic>
                    <p:nvPicPr>
                      <p:cNvPr id="0" name="Object 1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300663"/>
                        <a:ext cx="7056437"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5" name="Rectangle 10">
            <a:extLst>
              <a:ext uri="{FF2B5EF4-FFF2-40B4-BE49-F238E27FC236}">
                <a16:creationId xmlns:a16="http://schemas.microsoft.com/office/drawing/2014/main" id="{D322F53D-BF19-41B7-90D2-EACBC04EE2CA}"/>
              </a:ext>
            </a:extLst>
          </p:cNvPr>
          <p:cNvSpPr>
            <a:spLocks noChangeArrowheads="1"/>
          </p:cNvSpPr>
          <p:nvPr/>
        </p:nvSpPr>
        <p:spPr bwMode="auto">
          <a:xfrm>
            <a:off x="323850" y="276225"/>
            <a:ext cx="638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关于傅里叶级数的收敛性问题，有如下定理： </a:t>
            </a:r>
          </a:p>
        </p:txBody>
      </p:sp>
      <p:sp>
        <p:nvSpPr>
          <p:cNvPr id="72716" name="Rectangle 11">
            <a:extLst>
              <a:ext uri="{FF2B5EF4-FFF2-40B4-BE49-F238E27FC236}">
                <a16:creationId xmlns:a16="http://schemas.microsoft.com/office/drawing/2014/main" id="{80D8629C-177D-45B7-B264-37AE23809A8C}"/>
              </a:ext>
            </a:extLst>
          </p:cNvPr>
          <p:cNvSpPr>
            <a:spLocks noChangeArrowheads="1"/>
          </p:cNvSpPr>
          <p:nvPr/>
        </p:nvSpPr>
        <p:spPr bwMode="auto">
          <a:xfrm>
            <a:off x="323850" y="752475"/>
            <a:ext cx="6227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FF0066"/>
                </a:solidFill>
                <a:latin typeface="Garamond" panose="02020404030301010803" pitchFamily="18" charset="0"/>
              </a:rPr>
              <a:t>狄利克雷（</a:t>
            </a:r>
            <a:r>
              <a:rPr lang="en-US" altLang="zh-CN" sz="2800">
                <a:solidFill>
                  <a:srgbClr val="FF0066"/>
                </a:solidFill>
                <a:latin typeface="Garamond" panose="02020404030301010803" pitchFamily="18" charset="0"/>
              </a:rPr>
              <a:t>Dirichlet</a:t>
            </a:r>
            <a:r>
              <a:rPr lang="zh-CN" altLang="en-US" sz="2800">
                <a:solidFill>
                  <a:srgbClr val="FF0066"/>
                </a:solidFill>
                <a:latin typeface="Garamond" panose="02020404030301010803" pitchFamily="18" charset="0"/>
              </a:rPr>
              <a:t>）定理 </a:t>
            </a:r>
            <a:r>
              <a:rPr lang="en-US" altLang="zh-CN" sz="2800">
                <a:solidFill>
                  <a:srgbClr val="FF0066"/>
                </a:solidFill>
                <a:latin typeface="Garamond" panose="02020404030301010803" pitchFamily="18" charset="0"/>
              </a:rPr>
              <a:t>7.1.1</a:t>
            </a:r>
            <a:r>
              <a:rPr lang="en-US" altLang="zh-CN" sz="2400">
                <a:latin typeface="Garamond" panose="02020404030301010803" pitchFamily="18" charset="0"/>
              </a:rPr>
              <a:t> </a:t>
            </a:r>
            <a:r>
              <a:rPr lang="en-US" altLang="zh-CN" sz="2400" b="0">
                <a:latin typeface="Garamond" panose="02020404030301010803" pitchFamily="18" charset="0"/>
              </a:rPr>
              <a:t> </a:t>
            </a:r>
            <a:r>
              <a:rPr lang="zh-CN" altLang="en-US" sz="2400">
                <a:latin typeface="Garamond" panose="02020404030301010803" pitchFamily="18" charset="0"/>
              </a:rPr>
              <a:t>若函数 </a:t>
            </a:r>
          </a:p>
        </p:txBody>
      </p:sp>
      <p:sp>
        <p:nvSpPr>
          <p:cNvPr id="72717" name="Rectangle 14">
            <a:extLst>
              <a:ext uri="{FF2B5EF4-FFF2-40B4-BE49-F238E27FC236}">
                <a16:creationId xmlns:a16="http://schemas.microsoft.com/office/drawing/2014/main" id="{077E6C3D-4232-4934-84A6-35739C0C040C}"/>
              </a:ext>
            </a:extLst>
          </p:cNvPr>
          <p:cNvSpPr>
            <a:spLocks noChangeArrowheads="1"/>
          </p:cNvSpPr>
          <p:nvPr/>
        </p:nvSpPr>
        <p:spPr bwMode="auto">
          <a:xfrm>
            <a:off x="7316788" y="828675"/>
            <a:ext cx="1792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满足条件： </a:t>
            </a:r>
          </a:p>
        </p:txBody>
      </p:sp>
      <p:graphicFrame>
        <p:nvGraphicFramePr>
          <p:cNvPr id="72718" name="Object 17">
            <a:extLst>
              <a:ext uri="{FF2B5EF4-FFF2-40B4-BE49-F238E27FC236}">
                <a16:creationId xmlns:a16="http://schemas.microsoft.com/office/drawing/2014/main" id="{913E28D6-F7B4-4BEB-9B6D-D26EF274662F}"/>
              </a:ext>
            </a:extLst>
          </p:cNvPr>
          <p:cNvGraphicFramePr>
            <a:graphicFrameLocks noGrp="1" noChangeAspect="1"/>
          </p:cNvGraphicFramePr>
          <p:nvPr/>
        </p:nvGraphicFramePr>
        <p:xfrm>
          <a:off x="6445250" y="782638"/>
          <a:ext cx="863600" cy="511175"/>
        </p:xfrm>
        <a:graphic>
          <a:graphicData uri="http://schemas.openxmlformats.org/presentationml/2006/ole">
            <mc:AlternateContent xmlns:mc="http://schemas.openxmlformats.org/markup-compatibility/2006">
              <mc:Choice xmlns:v="urn:schemas-microsoft-com:vml" Requires="v">
                <p:oleObj spid="_x0000_s72730" r:id="rId7" imgW="342751" imgH="203112" progId="Equation.DSMT4">
                  <p:embed/>
                </p:oleObj>
              </mc:Choice>
              <mc:Fallback>
                <p:oleObj r:id="rId7" imgW="342751" imgH="203112" progId="Equation.DSMT4">
                  <p:embed/>
                  <p:pic>
                    <p:nvPicPr>
                      <p:cNvPr id="0" name="Object 17"/>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5250" y="782638"/>
                        <a:ext cx="863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4A4346A3-CFAF-4933-9002-072AACCC5C35}"/>
              </a:ext>
            </a:extLst>
          </p:cNvPr>
          <p:cNvSpPr>
            <a:spLocks noChangeArrowheads="1"/>
          </p:cNvSpPr>
          <p:nvPr/>
        </p:nvSpPr>
        <p:spPr bwMode="auto">
          <a:xfrm>
            <a:off x="468313" y="501650"/>
            <a:ext cx="5832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solidFill>
                  <a:srgbClr val="FF0066"/>
                </a:solidFill>
                <a:latin typeface="Garamond" panose="02020404030301010803" pitchFamily="18" charset="0"/>
              </a:rPr>
              <a:t>7.1.3</a:t>
            </a:r>
            <a:r>
              <a:rPr lang="zh-CN" altLang="en-US" sz="2800">
                <a:solidFill>
                  <a:srgbClr val="FF0066"/>
                </a:solidFill>
                <a:latin typeface="Garamond" panose="02020404030301010803" pitchFamily="18" charset="0"/>
              </a:rPr>
              <a:t>复数形式的傅里叶级数</a:t>
            </a:r>
          </a:p>
        </p:txBody>
      </p:sp>
      <p:sp>
        <p:nvSpPr>
          <p:cNvPr id="73731" name="Rectangle 6">
            <a:extLst>
              <a:ext uri="{FF2B5EF4-FFF2-40B4-BE49-F238E27FC236}">
                <a16:creationId xmlns:a16="http://schemas.microsoft.com/office/drawing/2014/main" id="{EF46C332-6FF7-4340-8F1A-D7AF307B094F}"/>
              </a:ext>
            </a:extLst>
          </p:cNvPr>
          <p:cNvSpPr>
            <a:spLocks noChangeArrowheads="1"/>
          </p:cNvSpPr>
          <p:nvPr/>
        </p:nvSpPr>
        <p:spPr bwMode="auto">
          <a:xfrm>
            <a:off x="539750" y="1341438"/>
            <a:ext cx="455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66"/>
                </a:solidFill>
                <a:latin typeface="Garamond" panose="02020404030301010803" pitchFamily="18" charset="0"/>
              </a:rPr>
              <a:t>定义</a:t>
            </a:r>
            <a:r>
              <a:rPr lang="en-US" altLang="zh-CN" sz="2400">
                <a:solidFill>
                  <a:srgbClr val="FF0066"/>
                </a:solidFill>
                <a:latin typeface="Garamond" panose="02020404030301010803" pitchFamily="18" charset="0"/>
              </a:rPr>
              <a:t>7.1.3 </a:t>
            </a:r>
            <a:r>
              <a:rPr lang="zh-CN" altLang="en-US" sz="2400">
                <a:solidFill>
                  <a:srgbClr val="FF0066"/>
                </a:solidFill>
                <a:latin typeface="Garamond" panose="02020404030301010803" pitchFamily="18" charset="0"/>
              </a:rPr>
              <a:t>复数形式的傅里叶级数</a:t>
            </a:r>
            <a:r>
              <a:rPr lang="zh-CN" altLang="en-US" sz="2400">
                <a:solidFill>
                  <a:srgbClr val="FFFF66"/>
                </a:solidFill>
                <a:latin typeface="Garamond" panose="02020404030301010803" pitchFamily="18" charset="0"/>
              </a:rPr>
              <a:t> </a:t>
            </a:r>
          </a:p>
        </p:txBody>
      </p:sp>
      <p:sp>
        <p:nvSpPr>
          <p:cNvPr id="73732" name="Rectangle 7">
            <a:extLst>
              <a:ext uri="{FF2B5EF4-FFF2-40B4-BE49-F238E27FC236}">
                <a16:creationId xmlns:a16="http://schemas.microsoft.com/office/drawing/2014/main" id="{3B31D14A-D7FE-482B-AF40-E5633EB1C838}"/>
              </a:ext>
            </a:extLst>
          </p:cNvPr>
          <p:cNvSpPr>
            <a:spLocks noChangeArrowheads="1"/>
          </p:cNvSpPr>
          <p:nvPr/>
        </p:nvSpPr>
        <p:spPr bwMode="auto">
          <a:xfrm>
            <a:off x="250825" y="2060575"/>
            <a:ext cx="320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取一系列复指数函数</a:t>
            </a:r>
          </a:p>
        </p:txBody>
      </p:sp>
      <p:sp>
        <p:nvSpPr>
          <p:cNvPr id="73733" name="Rectangle 9">
            <a:extLst>
              <a:ext uri="{FF2B5EF4-FFF2-40B4-BE49-F238E27FC236}">
                <a16:creationId xmlns:a16="http://schemas.microsoft.com/office/drawing/2014/main" id="{A95C8786-08E0-4517-9EBB-03EE91069E9B}"/>
              </a:ext>
            </a:extLst>
          </p:cNvPr>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3734" name="Rectangle 10">
            <a:extLst>
              <a:ext uri="{FF2B5EF4-FFF2-40B4-BE49-F238E27FC236}">
                <a16:creationId xmlns:a16="http://schemas.microsoft.com/office/drawing/2014/main" id="{4645EB0F-2678-412E-AF28-A928E7720C8C}"/>
              </a:ext>
            </a:extLst>
          </p:cNvPr>
          <p:cNvSpPr>
            <a:spLocks noChangeArrowheads="1"/>
          </p:cNvSpPr>
          <p:nvPr/>
        </p:nvSpPr>
        <p:spPr bwMode="auto">
          <a:xfrm>
            <a:off x="7173913" y="4076700"/>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latin typeface="Garamond" panose="02020404030301010803" pitchFamily="18" charset="0"/>
              </a:rPr>
              <a:t>　　</a:t>
            </a:r>
            <a:r>
              <a:rPr lang="en-US" altLang="zh-CN" sz="2400">
                <a:latin typeface="Garamond" panose="02020404030301010803" pitchFamily="18" charset="0"/>
              </a:rPr>
              <a:t>(7.1.8)</a:t>
            </a:r>
          </a:p>
        </p:txBody>
      </p:sp>
      <p:sp>
        <p:nvSpPr>
          <p:cNvPr id="73735" name="Rectangle 11">
            <a:extLst>
              <a:ext uri="{FF2B5EF4-FFF2-40B4-BE49-F238E27FC236}">
                <a16:creationId xmlns:a16="http://schemas.microsoft.com/office/drawing/2014/main" id="{98CFF655-CD36-4219-900D-24E2B2588468}"/>
              </a:ext>
            </a:extLst>
          </p:cNvPr>
          <p:cNvSpPr>
            <a:spLocks noChangeArrowheads="1"/>
          </p:cNvSpPr>
          <p:nvPr/>
        </p:nvSpPr>
        <p:spPr bwMode="auto">
          <a:xfrm>
            <a:off x="423863" y="4797425"/>
            <a:ext cx="483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作为</a:t>
            </a:r>
            <a:r>
              <a:rPr lang="zh-CN" altLang="en-US" sz="2400">
                <a:solidFill>
                  <a:srgbClr val="FF0066"/>
                </a:solidFill>
                <a:latin typeface="Garamond" panose="02020404030301010803" pitchFamily="18" charset="0"/>
              </a:rPr>
              <a:t>基本函数族</a:t>
            </a:r>
            <a:r>
              <a:rPr lang="zh-CN" altLang="en-US" sz="2400">
                <a:latin typeface="Garamond" panose="02020404030301010803" pitchFamily="18" charset="0"/>
              </a:rPr>
              <a:t>，可以将周期函数 </a:t>
            </a:r>
          </a:p>
        </p:txBody>
      </p:sp>
      <p:sp>
        <p:nvSpPr>
          <p:cNvPr id="73736" name="Rectangle 13">
            <a:extLst>
              <a:ext uri="{FF2B5EF4-FFF2-40B4-BE49-F238E27FC236}">
                <a16:creationId xmlns:a16="http://schemas.microsoft.com/office/drawing/2014/main" id="{0559FD30-A5F2-46F4-A5CD-561C96AC137A}"/>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2400">
              <a:latin typeface="Garamond" panose="02020404030301010803" pitchFamily="18" charset="0"/>
            </a:endParaRPr>
          </a:p>
        </p:txBody>
      </p:sp>
      <p:sp>
        <p:nvSpPr>
          <p:cNvPr id="73737" name="Rectangle 14">
            <a:extLst>
              <a:ext uri="{FF2B5EF4-FFF2-40B4-BE49-F238E27FC236}">
                <a16:creationId xmlns:a16="http://schemas.microsoft.com/office/drawing/2014/main" id="{F65F2E42-C642-4A83-A527-F9AE7467343C}"/>
              </a:ext>
            </a:extLst>
          </p:cNvPr>
          <p:cNvSpPr>
            <a:spLocks noChangeArrowheads="1"/>
          </p:cNvSpPr>
          <p:nvPr/>
        </p:nvSpPr>
        <p:spPr bwMode="auto">
          <a:xfrm>
            <a:off x="5969000" y="4772025"/>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展开为复数形式的</a:t>
            </a:r>
          </a:p>
        </p:txBody>
      </p:sp>
      <p:sp>
        <p:nvSpPr>
          <p:cNvPr id="73738" name="Rectangle 15">
            <a:extLst>
              <a:ext uri="{FF2B5EF4-FFF2-40B4-BE49-F238E27FC236}">
                <a16:creationId xmlns:a16="http://schemas.microsoft.com/office/drawing/2014/main" id="{0CC01BB2-277E-4B33-89D4-4D885C477DE7}"/>
              </a:ext>
            </a:extLst>
          </p:cNvPr>
          <p:cNvSpPr>
            <a:spLocks noChangeArrowheads="1"/>
          </p:cNvSpPr>
          <p:nvPr/>
        </p:nvSpPr>
        <p:spPr bwMode="auto">
          <a:xfrm>
            <a:off x="468313" y="5589588"/>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傅里叶级数</a:t>
            </a:r>
          </a:p>
        </p:txBody>
      </p:sp>
      <p:sp>
        <p:nvSpPr>
          <p:cNvPr id="73739" name="Rectangle 17">
            <a:extLst>
              <a:ext uri="{FF2B5EF4-FFF2-40B4-BE49-F238E27FC236}">
                <a16:creationId xmlns:a16="http://schemas.microsoft.com/office/drawing/2014/main" id="{F27CE010-948B-4E64-B1DA-8A098F04B037}"/>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3740" name="Rectangle 18">
            <a:extLst>
              <a:ext uri="{FF2B5EF4-FFF2-40B4-BE49-F238E27FC236}">
                <a16:creationId xmlns:a16="http://schemas.microsoft.com/office/drawing/2014/main" id="{7781E25D-3C71-4570-A6CC-0C5738D9F21B}"/>
              </a:ext>
            </a:extLst>
          </p:cNvPr>
          <p:cNvSpPr>
            <a:spLocks noChangeArrowheads="1"/>
          </p:cNvSpPr>
          <p:nvPr/>
        </p:nvSpPr>
        <p:spPr bwMode="auto">
          <a:xfrm>
            <a:off x="7097713" y="5661025"/>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0">
                <a:latin typeface="Garamond" panose="02020404030301010803" pitchFamily="18" charset="0"/>
              </a:rPr>
              <a:t>　　 </a:t>
            </a:r>
            <a:r>
              <a:rPr lang="en-US" altLang="zh-CN" sz="2400">
                <a:latin typeface="Garamond" panose="02020404030301010803" pitchFamily="18" charset="0"/>
              </a:rPr>
              <a:t>(7.1.9)</a:t>
            </a:r>
          </a:p>
        </p:txBody>
      </p:sp>
      <p:graphicFrame>
        <p:nvGraphicFramePr>
          <p:cNvPr id="73741" name="Object 19">
            <a:extLst>
              <a:ext uri="{FF2B5EF4-FFF2-40B4-BE49-F238E27FC236}">
                <a16:creationId xmlns:a16="http://schemas.microsoft.com/office/drawing/2014/main" id="{E531A02F-3390-4D73-8E92-95AE166ABC05}"/>
              </a:ext>
            </a:extLst>
          </p:cNvPr>
          <p:cNvGraphicFramePr>
            <a:graphicFrameLocks noGrp="1" noChangeAspect="1"/>
          </p:cNvGraphicFramePr>
          <p:nvPr>
            <p:ph sz="half" idx="1"/>
          </p:nvPr>
        </p:nvGraphicFramePr>
        <p:xfrm>
          <a:off x="468313" y="3141663"/>
          <a:ext cx="8064500" cy="936625"/>
        </p:xfrm>
        <a:graphic>
          <a:graphicData uri="http://schemas.openxmlformats.org/presentationml/2006/ole">
            <mc:AlternateContent xmlns:mc="http://schemas.openxmlformats.org/markup-compatibility/2006">
              <mc:Choice xmlns:v="urn:schemas-microsoft-com:vml" Requires="v">
                <p:oleObj spid="_x0000_s73753" r:id="rId3" imgW="2844800" imgH="330200" progId="Equation.DSMT4">
                  <p:embed/>
                </p:oleObj>
              </mc:Choice>
              <mc:Fallback>
                <p:oleObj r:id="rId3" imgW="2844800" imgH="330200" progId="Equation.DSMT4">
                  <p:embed/>
                  <p:pic>
                    <p:nvPicPr>
                      <p:cNvPr id="0" name="Object 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141663"/>
                        <a:ext cx="80645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42" name="Object 21">
            <a:extLst>
              <a:ext uri="{FF2B5EF4-FFF2-40B4-BE49-F238E27FC236}">
                <a16:creationId xmlns:a16="http://schemas.microsoft.com/office/drawing/2014/main" id="{18955130-E1DB-49F6-B607-96CBF8D752BE}"/>
              </a:ext>
            </a:extLst>
          </p:cNvPr>
          <p:cNvGraphicFramePr>
            <a:graphicFrameLocks noGrp="1" noChangeAspect="1"/>
          </p:cNvGraphicFramePr>
          <p:nvPr>
            <p:ph sz="quarter" idx="2"/>
          </p:nvPr>
        </p:nvGraphicFramePr>
        <p:xfrm>
          <a:off x="5219700" y="4797425"/>
          <a:ext cx="720725" cy="427038"/>
        </p:xfrm>
        <a:graphic>
          <a:graphicData uri="http://schemas.openxmlformats.org/presentationml/2006/ole">
            <mc:AlternateContent xmlns:mc="http://schemas.openxmlformats.org/markup-compatibility/2006">
              <mc:Choice xmlns:v="urn:schemas-microsoft-com:vml" Requires="v">
                <p:oleObj spid="_x0000_s73754" r:id="rId5" imgW="342751" imgH="203112" progId="Equation.DSMT4">
                  <p:embed/>
                </p:oleObj>
              </mc:Choice>
              <mc:Fallback>
                <p:oleObj r:id="rId5" imgW="342751" imgH="203112" progId="Equation.DSMT4">
                  <p:embed/>
                  <p:pic>
                    <p:nvPicPr>
                      <p:cNvPr id="0" name="Object 2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4797425"/>
                        <a:ext cx="7207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43" name="Object 24">
            <a:extLst>
              <a:ext uri="{FF2B5EF4-FFF2-40B4-BE49-F238E27FC236}">
                <a16:creationId xmlns:a16="http://schemas.microsoft.com/office/drawing/2014/main" id="{E679FB10-5B94-4B62-A3B1-23CCF5CA2C86}"/>
              </a:ext>
            </a:extLst>
          </p:cNvPr>
          <p:cNvGraphicFramePr>
            <a:graphicFrameLocks noGrp="1" noChangeAspect="1"/>
          </p:cNvGraphicFramePr>
          <p:nvPr>
            <p:ph sz="quarter" idx="3"/>
          </p:nvPr>
        </p:nvGraphicFramePr>
        <p:xfrm>
          <a:off x="2627313" y="5299075"/>
          <a:ext cx="3744912" cy="1082675"/>
        </p:xfrm>
        <a:graphic>
          <a:graphicData uri="http://schemas.openxmlformats.org/presentationml/2006/ole">
            <mc:AlternateContent xmlns:mc="http://schemas.openxmlformats.org/markup-compatibility/2006">
              <mc:Choice xmlns:v="urn:schemas-microsoft-com:vml" Requires="v">
                <p:oleObj spid="_x0000_s73755" r:id="rId7" imgW="1143000" imgH="444500" progId="Equation.DSMT4">
                  <p:embed/>
                </p:oleObj>
              </mc:Choice>
              <mc:Fallback>
                <p:oleObj r:id="rId7" imgW="1143000" imgH="444500" progId="Equation.DSMT4">
                  <p:embed/>
                  <p:pic>
                    <p:nvPicPr>
                      <p:cNvPr id="0" name="Object 2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5299075"/>
                        <a:ext cx="3744912"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D3B11E4D-CF05-4A50-9629-0694AC2152C5}"/>
              </a:ext>
            </a:extLst>
          </p:cNvPr>
          <p:cNvPicPr>
            <a:picLocks noGrp="1" noChangeAspect="1" noChangeArrowheads="1"/>
          </p:cNvPicPr>
          <p:nvPr>
            <p:ph sz="half" idx="1"/>
          </p:nvPr>
        </p:nvPicPr>
        <p:blipFill>
          <a:blip r:embed="rId2">
            <a:lum contrast="30000"/>
            <a:extLst>
              <a:ext uri="{28A0092B-C50C-407E-A947-70E740481C1C}">
                <a14:useLocalDpi xmlns:a14="http://schemas.microsoft.com/office/drawing/2010/main" val="0"/>
              </a:ext>
            </a:extLst>
          </a:blip>
          <a:srcRect/>
          <a:stretch>
            <a:fillRect/>
          </a:stretch>
        </p:blipFill>
        <p:spPr>
          <a:xfrm>
            <a:off x="0" y="2565400"/>
            <a:ext cx="4038600" cy="2301875"/>
          </a:xfrm>
          <a:noFill/>
        </p:spPr>
      </p:pic>
      <p:pic>
        <p:nvPicPr>
          <p:cNvPr id="74755" name="Picture 2" descr="https://pic1.zhimg.com/50/166b22ff3c65bc27c520a643141c6c18_hd.jpg">
            <a:extLst>
              <a:ext uri="{FF2B5EF4-FFF2-40B4-BE49-F238E27FC236}">
                <a16:creationId xmlns:a16="http://schemas.microsoft.com/office/drawing/2014/main" id="{14DCF08A-8DAC-43E5-A767-581CFC3A9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844675"/>
            <a:ext cx="5043488"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28AF82-CA2A-422B-AC6C-6E79FDD3827E}"/>
              </a:ext>
            </a:extLst>
          </p:cNvPr>
          <p:cNvSpPr>
            <a:spLocks noChangeArrowheads="1"/>
          </p:cNvSpPr>
          <p:nvPr/>
        </p:nvSpPr>
        <p:spPr bwMode="auto">
          <a:xfrm>
            <a:off x="6096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0">
                <a:solidFill>
                  <a:schemeClr val="tx2"/>
                </a:solidFill>
              </a:rPr>
              <a:t>另一个有趣的数学现象</a:t>
            </a:r>
          </a:p>
        </p:txBody>
      </p:sp>
      <p:grpSp>
        <p:nvGrpSpPr>
          <p:cNvPr id="59395" name="Group 3">
            <a:extLst>
              <a:ext uri="{FF2B5EF4-FFF2-40B4-BE49-F238E27FC236}">
                <a16:creationId xmlns:a16="http://schemas.microsoft.com/office/drawing/2014/main" id="{7C186A82-B178-45FD-BDA3-1ABC12BF9D26}"/>
              </a:ext>
            </a:extLst>
          </p:cNvPr>
          <p:cNvGrpSpPr>
            <a:grpSpLocks/>
          </p:cNvGrpSpPr>
          <p:nvPr/>
        </p:nvGrpSpPr>
        <p:grpSpPr bwMode="auto">
          <a:xfrm>
            <a:off x="3505200" y="838200"/>
            <a:ext cx="5486400" cy="2209800"/>
            <a:chOff x="1008" y="1440"/>
            <a:chExt cx="3553" cy="1536"/>
          </a:xfrm>
        </p:grpSpPr>
        <p:grpSp>
          <p:nvGrpSpPr>
            <p:cNvPr id="22535" name="Group 4">
              <a:extLst>
                <a:ext uri="{FF2B5EF4-FFF2-40B4-BE49-F238E27FC236}">
                  <a16:creationId xmlns:a16="http://schemas.microsoft.com/office/drawing/2014/main" id="{17062DDA-BADD-4EB9-AE4B-0EBC344FDBA6}"/>
                </a:ext>
              </a:extLst>
            </p:cNvPr>
            <p:cNvGrpSpPr>
              <a:grpSpLocks/>
            </p:cNvGrpSpPr>
            <p:nvPr/>
          </p:nvGrpSpPr>
          <p:grpSpPr bwMode="auto">
            <a:xfrm>
              <a:off x="1008" y="1440"/>
              <a:ext cx="3553" cy="1536"/>
              <a:chOff x="1008" y="1440"/>
              <a:chExt cx="3553" cy="1536"/>
            </a:xfrm>
          </p:grpSpPr>
          <p:sp>
            <p:nvSpPr>
              <p:cNvPr id="22570" name="Line 5">
                <a:extLst>
                  <a:ext uri="{FF2B5EF4-FFF2-40B4-BE49-F238E27FC236}">
                    <a16:creationId xmlns:a16="http://schemas.microsoft.com/office/drawing/2014/main" id="{BACD59AA-E3D6-4C99-A904-391E2EC0C995}"/>
                  </a:ext>
                </a:extLst>
              </p:cNvPr>
              <p:cNvSpPr>
                <a:spLocks noChangeShapeType="1"/>
              </p:cNvSpPr>
              <p:nvPr/>
            </p:nvSpPr>
            <p:spPr bwMode="auto">
              <a:xfrm>
                <a:off x="1008" y="2304"/>
                <a:ext cx="340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1" name="Line 6">
                <a:extLst>
                  <a:ext uri="{FF2B5EF4-FFF2-40B4-BE49-F238E27FC236}">
                    <a16:creationId xmlns:a16="http://schemas.microsoft.com/office/drawing/2014/main" id="{CC8C2D44-68B4-4F35-AD3E-038785A201B7}"/>
                  </a:ext>
                </a:extLst>
              </p:cNvPr>
              <p:cNvSpPr>
                <a:spLocks noChangeShapeType="1"/>
              </p:cNvSpPr>
              <p:nvPr/>
            </p:nvSpPr>
            <p:spPr bwMode="auto">
              <a:xfrm flipV="1">
                <a:off x="2544" y="1488"/>
                <a:ext cx="0" cy="14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72" name="Object 7">
                <a:extLst>
                  <a:ext uri="{FF2B5EF4-FFF2-40B4-BE49-F238E27FC236}">
                    <a16:creationId xmlns:a16="http://schemas.microsoft.com/office/drawing/2014/main" id="{8FC35003-B607-44FD-9004-742D0CD4C215}"/>
                  </a:ext>
                </a:extLst>
              </p:cNvPr>
              <p:cNvGraphicFramePr>
                <a:graphicFrameLocks noChangeAspect="1"/>
              </p:cNvGraphicFramePr>
              <p:nvPr/>
            </p:nvGraphicFramePr>
            <p:xfrm>
              <a:off x="2400" y="2352"/>
              <a:ext cx="117" cy="123"/>
            </p:xfrm>
            <a:graphic>
              <a:graphicData uri="http://schemas.openxmlformats.org/presentationml/2006/ole">
                <mc:AlternateContent xmlns:mc="http://schemas.openxmlformats.org/markup-compatibility/2006">
                  <mc:Choice xmlns:v="urn:schemas-microsoft-com:vml" Requires="v">
                    <p:oleObj spid="_x0000_s22605" r:id="rId3" imgW="228600" imgH="241300" progId="Equation.3">
                      <p:embed/>
                    </p:oleObj>
                  </mc:Choice>
                  <mc:Fallback>
                    <p:oleObj r:id="rId3" imgW="228600" imgH="241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352"/>
                            <a:ext cx="11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73" name="Object 8">
                <a:extLst>
                  <a:ext uri="{FF2B5EF4-FFF2-40B4-BE49-F238E27FC236}">
                    <a16:creationId xmlns:a16="http://schemas.microsoft.com/office/drawing/2014/main" id="{0B24D17A-4527-45B9-B3FC-EF70ADEA7201}"/>
                  </a:ext>
                </a:extLst>
              </p:cNvPr>
              <p:cNvGraphicFramePr>
                <a:graphicFrameLocks noChangeAspect="1"/>
              </p:cNvGraphicFramePr>
              <p:nvPr/>
            </p:nvGraphicFramePr>
            <p:xfrm>
              <a:off x="4484" y="2198"/>
              <a:ext cx="77" cy="143"/>
            </p:xfrm>
            <a:graphic>
              <a:graphicData uri="http://schemas.openxmlformats.org/presentationml/2006/ole">
                <mc:AlternateContent xmlns:mc="http://schemas.openxmlformats.org/markup-compatibility/2006">
                  <mc:Choice xmlns:v="urn:schemas-microsoft-com:vml" Requires="v">
                    <p:oleObj spid="_x0000_s22606" r:id="rId5" imgW="152334" imgH="279279" progId="Equation.3">
                      <p:embed/>
                    </p:oleObj>
                  </mc:Choice>
                  <mc:Fallback>
                    <p:oleObj r:id="rId5" imgW="152334" imgH="279279"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 y="2198"/>
                            <a:ext cx="7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74" name="Object 9">
                <a:extLst>
                  <a:ext uri="{FF2B5EF4-FFF2-40B4-BE49-F238E27FC236}">
                    <a16:creationId xmlns:a16="http://schemas.microsoft.com/office/drawing/2014/main" id="{EA702222-8770-49C2-9539-6AF404BA957F}"/>
                  </a:ext>
                </a:extLst>
              </p:cNvPr>
              <p:cNvGraphicFramePr>
                <a:graphicFrameLocks noChangeAspect="1"/>
              </p:cNvGraphicFramePr>
              <p:nvPr/>
            </p:nvGraphicFramePr>
            <p:xfrm>
              <a:off x="2592" y="1440"/>
              <a:ext cx="117" cy="123"/>
            </p:xfrm>
            <a:graphic>
              <a:graphicData uri="http://schemas.openxmlformats.org/presentationml/2006/ole">
                <mc:AlternateContent xmlns:mc="http://schemas.openxmlformats.org/markup-compatibility/2006">
                  <mc:Choice xmlns:v="urn:schemas-microsoft-com:vml" Requires="v">
                    <p:oleObj spid="_x0000_s22607" r:id="rId7" imgW="228600" imgH="241300" progId="Equation.3">
                      <p:embed/>
                    </p:oleObj>
                  </mc:Choice>
                  <mc:Fallback>
                    <p:oleObj r:id="rId7" imgW="228600" imgH="2413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1440"/>
                            <a:ext cx="11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2536" name="Group 10">
              <a:extLst>
                <a:ext uri="{FF2B5EF4-FFF2-40B4-BE49-F238E27FC236}">
                  <a16:creationId xmlns:a16="http://schemas.microsoft.com/office/drawing/2014/main" id="{480226EC-0D4F-4EBF-AECF-94C7CFA64AE5}"/>
                </a:ext>
              </a:extLst>
            </p:cNvPr>
            <p:cNvGrpSpPr>
              <a:grpSpLocks/>
            </p:cNvGrpSpPr>
            <p:nvPr/>
          </p:nvGrpSpPr>
          <p:grpSpPr bwMode="auto">
            <a:xfrm>
              <a:off x="2544" y="1680"/>
              <a:ext cx="384" cy="48"/>
              <a:chOff x="4128" y="1248"/>
              <a:chExt cx="384" cy="48"/>
            </a:xfrm>
          </p:grpSpPr>
          <p:sp>
            <p:nvSpPr>
              <p:cNvPr id="22568" name="Line 11">
                <a:extLst>
                  <a:ext uri="{FF2B5EF4-FFF2-40B4-BE49-F238E27FC236}">
                    <a16:creationId xmlns:a16="http://schemas.microsoft.com/office/drawing/2014/main" id="{082FBD24-23E0-4769-8DB6-7FD7FEFE06E2}"/>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Oval 12">
                <a:extLst>
                  <a:ext uri="{FF2B5EF4-FFF2-40B4-BE49-F238E27FC236}">
                    <a16:creationId xmlns:a16="http://schemas.microsoft.com/office/drawing/2014/main" id="{8C4A13DF-ECF9-47F7-A22F-A9E2B8242B7F}"/>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2537" name="Group 13">
              <a:extLst>
                <a:ext uri="{FF2B5EF4-FFF2-40B4-BE49-F238E27FC236}">
                  <a16:creationId xmlns:a16="http://schemas.microsoft.com/office/drawing/2014/main" id="{9E40525D-E56C-4CCF-8671-CD3327FD718F}"/>
                </a:ext>
              </a:extLst>
            </p:cNvPr>
            <p:cNvGrpSpPr>
              <a:grpSpLocks/>
            </p:cNvGrpSpPr>
            <p:nvPr/>
          </p:nvGrpSpPr>
          <p:grpSpPr bwMode="auto">
            <a:xfrm>
              <a:off x="2880" y="2844"/>
              <a:ext cx="384" cy="48"/>
              <a:chOff x="4128" y="1248"/>
              <a:chExt cx="384" cy="48"/>
            </a:xfrm>
          </p:grpSpPr>
          <p:sp>
            <p:nvSpPr>
              <p:cNvPr id="22566" name="Line 14">
                <a:extLst>
                  <a:ext uri="{FF2B5EF4-FFF2-40B4-BE49-F238E27FC236}">
                    <a16:creationId xmlns:a16="http://schemas.microsoft.com/office/drawing/2014/main" id="{BAA6C194-887C-416E-A268-79BCD5EB377F}"/>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Oval 15">
                <a:extLst>
                  <a:ext uri="{FF2B5EF4-FFF2-40B4-BE49-F238E27FC236}">
                    <a16:creationId xmlns:a16="http://schemas.microsoft.com/office/drawing/2014/main" id="{F5F71EB8-2F88-42C8-AD07-A1E9BAC4390A}"/>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2538" name="Line 16">
              <a:extLst>
                <a:ext uri="{FF2B5EF4-FFF2-40B4-BE49-F238E27FC236}">
                  <a16:creationId xmlns:a16="http://schemas.microsoft.com/office/drawing/2014/main" id="{9D4EA9F8-5F2F-4409-8B88-1EFB06C73C57}"/>
                </a:ext>
              </a:extLst>
            </p:cNvPr>
            <p:cNvSpPr>
              <a:spLocks noChangeShapeType="1"/>
            </p:cNvSpPr>
            <p:nvPr/>
          </p:nvSpPr>
          <p:spPr bwMode="auto">
            <a:xfrm>
              <a:off x="2892" y="1728"/>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39" name="Group 17">
              <a:extLst>
                <a:ext uri="{FF2B5EF4-FFF2-40B4-BE49-F238E27FC236}">
                  <a16:creationId xmlns:a16="http://schemas.microsoft.com/office/drawing/2014/main" id="{B96417D0-0F43-497C-8A00-24CB8384D572}"/>
                </a:ext>
              </a:extLst>
            </p:cNvPr>
            <p:cNvGrpSpPr>
              <a:grpSpLocks/>
            </p:cNvGrpSpPr>
            <p:nvPr/>
          </p:nvGrpSpPr>
          <p:grpSpPr bwMode="auto">
            <a:xfrm>
              <a:off x="3264" y="1668"/>
              <a:ext cx="384" cy="48"/>
              <a:chOff x="4128" y="1248"/>
              <a:chExt cx="384" cy="48"/>
            </a:xfrm>
          </p:grpSpPr>
          <p:sp>
            <p:nvSpPr>
              <p:cNvPr id="22564" name="Line 18">
                <a:extLst>
                  <a:ext uri="{FF2B5EF4-FFF2-40B4-BE49-F238E27FC236}">
                    <a16:creationId xmlns:a16="http://schemas.microsoft.com/office/drawing/2014/main" id="{F00E73A1-9B64-4537-B5D3-206A001AF1B1}"/>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Oval 19">
                <a:extLst>
                  <a:ext uri="{FF2B5EF4-FFF2-40B4-BE49-F238E27FC236}">
                    <a16:creationId xmlns:a16="http://schemas.microsoft.com/office/drawing/2014/main" id="{3AE25644-8AB6-41DF-B113-C4E5D14F4847}"/>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2540" name="Group 20">
              <a:extLst>
                <a:ext uri="{FF2B5EF4-FFF2-40B4-BE49-F238E27FC236}">
                  <a16:creationId xmlns:a16="http://schemas.microsoft.com/office/drawing/2014/main" id="{65906941-0FB4-453A-8C5B-7A55ABCE500D}"/>
                </a:ext>
              </a:extLst>
            </p:cNvPr>
            <p:cNvGrpSpPr>
              <a:grpSpLocks/>
            </p:cNvGrpSpPr>
            <p:nvPr/>
          </p:nvGrpSpPr>
          <p:grpSpPr bwMode="auto">
            <a:xfrm>
              <a:off x="3624" y="2820"/>
              <a:ext cx="384" cy="48"/>
              <a:chOff x="4128" y="1248"/>
              <a:chExt cx="384" cy="48"/>
            </a:xfrm>
          </p:grpSpPr>
          <p:sp>
            <p:nvSpPr>
              <p:cNvPr id="22562" name="Line 21">
                <a:extLst>
                  <a:ext uri="{FF2B5EF4-FFF2-40B4-BE49-F238E27FC236}">
                    <a16:creationId xmlns:a16="http://schemas.microsoft.com/office/drawing/2014/main" id="{D1EBE9A2-165C-4A24-B597-05399C6F8FF7}"/>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Oval 22">
                <a:extLst>
                  <a:ext uri="{FF2B5EF4-FFF2-40B4-BE49-F238E27FC236}">
                    <a16:creationId xmlns:a16="http://schemas.microsoft.com/office/drawing/2014/main" id="{1D193E5B-4843-439A-8247-0A9BA1F767B9}"/>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2541" name="Line 23">
              <a:extLst>
                <a:ext uri="{FF2B5EF4-FFF2-40B4-BE49-F238E27FC236}">
                  <a16:creationId xmlns:a16="http://schemas.microsoft.com/office/drawing/2014/main" id="{30307B07-C39F-4170-AF23-21B17BF96872}"/>
                </a:ext>
              </a:extLst>
            </p:cNvPr>
            <p:cNvSpPr>
              <a:spLocks noChangeShapeType="1"/>
            </p:cNvSpPr>
            <p:nvPr/>
          </p:nvSpPr>
          <p:spPr bwMode="auto">
            <a:xfrm>
              <a:off x="3624" y="1716"/>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42" name="Group 24">
              <a:extLst>
                <a:ext uri="{FF2B5EF4-FFF2-40B4-BE49-F238E27FC236}">
                  <a16:creationId xmlns:a16="http://schemas.microsoft.com/office/drawing/2014/main" id="{9C50293B-9D28-4258-ACF5-D129DCC36EC1}"/>
                </a:ext>
              </a:extLst>
            </p:cNvPr>
            <p:cNvGrpSpPr>
              <a:grpSpLocks/>
            </p:cNvGrpSpPr>
            <p:nvPr/>
          </p:nvGrpSpPr>
          <p:grpSpPr bwMode="auto">
            <a:xfrm>
              <a:off x="1812" y="1680"/>
              <a:ext cx="384" cy="48"/>
              <a:chOff x="4128" y="1248"/>
              <a:chExt cx="384" cy="48"/>
            </a:xfrm>
          </p:grpSpPr>
          <p:sp>
            <p:nvSpPr>
              <p:cNvPr id="22560" name="Line 25">
                <a:extLst>
                  <a:ext uri="{FF2B5EF4-FFF2-40B4-BE49-F238E27FC236}">
                    <a16:creationId xmlns:a16="http://schemas.microsoft.com/office/drawing/2014/main" id="{2F35E1AC-4A5F-4DB8-A1C7-349770E60A66}"/>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Oval 26">
                <a:extLst>
                  <a:ext uri="{FF2B5EF4-FFF2-40B4-BE49-F238E27FC236}">
                    <a16:creationId xmlns:a16="http://schemas.microsoft.com/office/drawing/2014/main" id="{736F3106-CECD-4D4D-8632-ACFBC3CF6E60}"/>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2543" name="Group 27">
              <a:extLst>
                <a:ext uri="{FF2B5EF4-FFF2-40B4-BE49-F238E27FC236}">
                  <a16:creationId xmlns:a16="http://schemas.microsoft.com/office/drawing/2014/main" id="{74BF7CEC-76D5-4FFD-91EA-5A295B144568}"/>
                </a:ext>
              </a:extLst>
            </p:cNvPr>
            <p:cNvGrpSpPr>
              <a:grpSpLocks/>
            </p:cNvGrpSpPr>
            <p:nvPr/>
          </p:nvGrpSpPr>
          <p:grpSpPr bwMode="auto">
            <a:xfrm>
              <a:off x="2172" y="2844"/>
              <a:ext cx="384" cy="48"/>
              <a:chOff x="4128" y="1248"/>
              <a:chExt cx="384" cy="48"/>
            </a:xfrm>
          </p:grpSpPr>
          <p:sp>
            <p:nvSpPr>
              <p:cNvPr id="22558" name="Line 28">
                <a:extLst>
                  <a:ext uri="{FF2B5EF4-FFF2-40B4-BE49-F238E27FC236}">
                    <a16:creationId xmlns:a16="http://schemas.microsoft.com/office/drawing/2014/main" id="{58EA5016-2491-4EC4-8C43-90FE0DAA858A}"/>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Oval 29">
                <a:extLst>
                  <a:ext uri="{FF2B5EF4-FFF2-40B4-BE49-F238E27FC236}">
                    <a16:creationId xmlns:a16="http://schemas.microsoft.com/office/drawing/2014/main" id="{5A1ED842-36C2-45C5-B7BB-9A14CCD2BBE6}"/>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2544" name="Line 30">
              <a:extLst>
                <a:ext uri="{FF2B5EF4-FFF2-40B4-BE49-F238E27FC236}">
                  <a16:creationId xmlns:a16="http://schemas.microsoft.com/office/drawing/2014/main" id="{B079D6DB-A3BB-4739-BC90-B613955B0D59}"/>
                </a:ext>
              </a:extLst>
            </p:cNvPr>
            <p:cNvSpPr>
              <a:spLocks noChangeShapeType="1"/>
            </p:cNvSpPr>
            <p:nvPr/>
          </p:nvSpPr>
          <p:spPr bwMode="auto">
            <a:xfrm>
              <a:off x="2172" y="1728"/>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45" name="Group 31">
              <a:extLst>
                <a:ext uri="{FF2B5EF4-FFF2-40B4-BE49-F238E27FC236}">
                  <a16:creationId xmlns:a16="http://schemas.microsoft.com/office/drawing/2014/main" id="{64944080-7F14-4125-A1E0-DDD78A7ECBB7}"/>
                </a:ext>
              </a:extLst>
            </p:cNvPr>
            <p:cNvGrpSpPr>
              <a:grpSpLocks/>
            </p:cNvGrpSpPr>
            <p:nvPr/>
          </p:nvGrpSpPr>
          <p:grpSpPr bwMode="auto">
            <a:xfrm>
              <a:off x="1092" y="1680"/>
              <a:ext cx="384" cy="48"/>
              <a:chOff x="4128" y="1248"/>
              <a:chExt cx="384" cy="48"/>
            </a:xfrm>
          </p:grpSpPr>
          <p:sp>
            <p:nvSpPr>
              <p:cNvPr id="22556" name="Line 32">
                <a:extLst>
                  <a:ext uri="{FF2B5EF4-FFF2-40B4-BE49-F238E27FC236}">
                    <a16:creationId xmlns:a16="http://schemas.microsoft.com/office/drawing/2014/main" id="{291E6F4B-BCCB-4F19-BCA7-9BB37E27A72B}"/>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7" name="Oval 33">
                <a:extLst>
                  <a:ext uri="{FF2B5EF4-FFF2-40B4-BE49-F238E27FC236}">
                    <a16:creationId xmlns:a16="http://schemas.microsoft.com/office/drawing/2014/main" id="{B30C71EB-F22F-4646-8C14-AF760EF5D6E7}"/>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2546" name="Group 34">
              <a:extLst>
                <a:ext uri="{FF2B5EF4-FFF2-40B4-BE49-F238E27FC236}">
                  <a16:creationId xmlns:a16="http://schemas.microsoft.com/office/drawing/2014/main" id="{48192560-DD03-468B-AC11-70D736C9E93A}"/>
                </a:ext>
              </a:extLst>
            </p:cNvPr>
            <p:cNvGrpSpPr>
              <a:grpSpLocks/>
            </p:cNvGrpSpPr>
            <p:nvPr/>
          </p:nvGrpSpPr>
          <p:grpSpPr bwMode="auto">
            <a:xfrm>
              <a:off x="1428" y="2844"/>
              <a:ext cx="384" cy="48"/>
              <a:chOff x="4128" y="1248"/>
              <a:chExt cx="384" cy="48"/>
            </a:xfrm>
          </p:grpSpPr>
          <p:sp>
            <p:nvSpPr>
              <p:cNvPr id="22554" name="Line 35">
                <a:extLst>
                  <a:ext uri="{FF2B5EF4-FFF2-40B4-BE49-F238E27FC236}">
                    <a16:creationId xmlns:a16="http://schemas.microsoft.com/office/drawing/2014/main" id="{23B4F9FA-7E90-49D4-A919-F42AE400168D}"/>
                  </a:ext>
                </a:extLst>
              </p:cNvPr>
              <p:cNvSpPr>
                <a:spLocks noChangeShapeType="1"/>
              </p:cNvSpPr>
              <p:nvPr/>
            </p:nvSpPr>
            <p:spPr bwMode="auto">
              <a:xfrm>
                <a:off x="4128" y="127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Oval 36">
                <a:extLst>
                  <a:ext uri="{FF2B5EF4-FFF2-40B4-BE49-F238E27FC236}">
                    <a16:creationId xmlns:a16="http://schemas.microsoft.com/office/drawing/2014/main" id="{1E0E635F-E5F5-4C40-AB0B-1D4292E446F4}"/>
                  </a:ext>
                </a:extLst>
              </p:cNvPr>
              <p:cNvSpPr>
                <a:spLocks noChangeArrowheads="1"/>
              </p:cNvSpPr>
              <p:nvPr/>
            </p:nvSpPr>
            <p:spPr bwMode="auto">
              <a:xfrm>
                <a:off x="4464" y="1248"/>
                <a:ext cx="48" cy="48"/>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2547" name="Line 37">
              <a:extLst>
                <a:ext uri="{FF2B5EF4-FFF2-40B4-BE49-F238E27FC236}">
                  <a16:creationId xmlns:a16="http://schemas.microsoft.com/office/drawing/2014/main" id="{93EDB8D3-62C7-4659-BC63-2E54978BE992}"/>
                </a:ext>
              </a:extLst>
            </p:cNvPr>
            <p:cNvSpPr>
              <a:spLocks noChangeShapeType="1"/>
            </p:cNvSpPr>
            <p:nvPr/>
          </p:nvSpPr>
          <p:spPr bwMode="auto">
            <a:xfrm>
              <a:off x="1440" y="1740"/>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38">
              <a:extLst>
                <a:ext uri="{FF2B5EF4-FFF2-40B4-BE49-F238E27FC236}">
                  <a16:creationId xmlns:a16="http://schemas.microsoft.com/office/drawing/2014/main" id="{65F5132F-0D22-4EF5-BD38-F785E8FAF8B0}"/>
                </a:ext>
              </a:extLst>
            </p:cNvPr>
            <p:cNvSpPr>
              <a:spLocks noChangeShapeType="1"/>
            </p:cNvSpPr>
            <p:nvPr/>
          </p:nvSpPr>
          <p:spPr bwMode="auto">
            <a:xfrm>
              <a:off x="3252" y="1704"/>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39">
              <a:extLst>
                <a:ext uri="{FF2B5EF4-FFF2-40B4-BE49-F238E27FC236}">
                  <a16:creationId xmlns:a16="http://schemas.microsoft.com/office/drawing/2014/main" id="{D0CB10DB-2FC4-4FC9-A0C5-CB928B351C45}"/>
                </a:ext>
              </a:extLst>
            </p:cNvPr>
            <p:cNvSpPr>
              <a:spLocks noChangeShapeType="1"/>
            </p:cNvSpPr>
            <p:nvPr/>
          </p:nvSpPr>
          <p:spPr bwMode="auto">
            <a:xfrm>
              <a:off x="1800" y="1716"/>
              <a:ext cx="0" cy="1152"/>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50" name="Object 40">
              <a:extLst>
                <a:ext uri="{FF2B5EF4-FFF2-40B4-BE49-F238E27FC236}">
                  <a16:creationId xmlns:a16="http://schemas.microsoft.com/office/drawing/2014/main" id="{6E4D9C3C-59D6-44B0-9970-D7768B0DF416}"/>
                </a:ext>
              </a:extLst>
            </p:cNvPr>
            <p:cNvGraphicFramePr>
              <a:graphicFrameLocks noChangeAspect="1"/>
            </p:cNvGraphicFramePr>
            <p:nvPr/>
          </p:nvGraphicFramePr>
          <p:xfrm>
            <a:off x="2928" y="2317"/>
            <a:ext cx="144" cy="131"/>
          </p:xfrm>
          <a:graphic>
            <a:graphicData uri="http://schemas.openxmlformats.org/presentationml/2006/ole">
              <mc:AlternateContent xmlns:mc="http://schemas.openxmlformats.org/markup-compatibility/2006">
                <mc:Choice xmlns:v="urn:schemas-microsoft-com:vml" Requires="v">
                  <p:oleObj spid="_x0000_s22608" r:id="rId9" imgW="266469" imgH="241091" progId="Equation.3">
                    <p:embed/>
                  </p:oleObj>
                </mc:Choice>
                <mc:Fallback>
                  <p:oleObj r:id="rId9" imgW="266469" imgH="241091"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2317"/>
                          <a:ext cx="14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51" name="Object 41">
              <a:extLst>
                <a:ext uri="{FF2B5EF4-FFF2-40B4-BE49-F238E27FC236}">
                  <a16:creationId xmlns:a16="http://schemas.microsoft.com/office/drawing/2014/main" id="{557DB508-6617-4B3F-88BE-8F694D670961}"/>
                </a:ext>
              </a:extLst>
            </p:cNvPr>
            <p:cNvGraphicFramePr>
              <a:graphicFrameLocks noChangeAspect="1"/>
            </p:cNvGraphicFramePr>
            <p:nvPr/>
          </p:nvGraphicFramePr>
          <p:xfrm>
            <a:off x="1872" y="2352"/>
            <a:ext cx="271" cy="119"/>
          </p:xfrm>
          <a:graphic>
            <a:graphicData uri="http://schemas.openxmlformats.org/presentationml/2006/ole">
              <mc:AlternateContent xmlns:mc="http://schemas.openxmlformats.org/markup-compatibility/2006">
                <mc:Choice xmlns:v="urn:schemas-microsoft-com:vml" Requires="v">
                  <p:oleObj spid="_x0000_s22609" r:id="rId11" imgW="545863" imgH="241195" progId="Equation.3">
                    <p:embed/>
                  </p:oleObj>
                </mc:Choice>
                <mc:Fallback>
                  <p:oleObj r:id="rId11" imgW="545863" imgH="241195"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2352"/>
                          <a:ext cx="271"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52" name="Object 42">
              <a:extLst>
                <a:ext uri="{FF2B5EF4-FFF2-40B4-BE49-F238E27FC236}">
                  <a16:creationId xmlns:a16="http://schemas.microsoft.com/office/drawing/2014/main" id="{60CDA898-6D07-4409-917B-2EF08AD49ED2}"/>
                </a:ext>
              </a:extLst>
            </p:cNvPr>
            <p:cNvGraphicFramePr>
              <a:graphicFrameLocks noChangeAspect="1"/>
            </p:cNvGraphicFramePr>
            <p:nvPr/>
          </p:nvGraphicFramePr>
          <p:xfrm flipH="1">
            <a:off x="2478" y="1632"/>
            <a:ext cx="66" cy="138"/>
          </p:xfrm>
          <a:graphic>
            <a:graphicData uri="http://schemas.openxmlformats.org/presentationml/2006/ole">
              <mc:AlternateContent xmlns:mc="http://schemas.openxmlformats.org/markup-compatibility/2006">
                <mc:Choice xmlns:v="urn:schemas-microsoft-com:vml" Requires="v">
                  <p:oleObj spid="_x0000_s22610" r:id="rId13" imgW="152268" imgH="317225" progId="Equation.DSMT4">
                    <p:embed/>
                  </p:oleObj>
                </mc:Choice>
                <mc:Fallback>
                  <p:oleObj r:id="rId13" imgW="152268" imgH="317225" progId="Equation.DSMT4">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2478" y="1632"/>
                          <a:ext cx="6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53" name="Object 43">
              <a:extLst>
                <a:ext uri="{FF2B5EF4-FFF2-40B4-BE49-F238E27FC236}">
                  <a16:creationId xmlns:a16="http://schemas.microsoft.com/office/drawing/2014/main" id="{D96500A2-A475-4360-8D1E-091EA29FA201}"/>
                </a:ext>
              </a:extLst>
            </p:cNvPr>
            <p:cNvGraphicFramePr>
              <a:graphicFrameLocks noChangeAspect="1"/>
            </p:cNvGraphicFramePr>
            <p:nvPr/>
          </p:nvGraphicFramePr>
          <p:xfrm>
            <a:off x="2592" y="2807"/>
            <a:ext cx="165" cy="121"/>
          </p:xfrm>
          <a:graphic>
            <a:graphicData uri="http://schemas.openxmlformats.org/presentationml/2006/ole">
              <mc:AlternateContent xmlns:mc="http://schemas.openxmlformats.org/markup-compatibility/2006">
                <mc:Choice xmlns:v="urn:schemas-microsoft-com:vml" Requires="v">
                  <p:oleObj spid="_x0000_s22611" r:id="rId15" imgW="431425" imgH="317225" progId="Equation.3">
                    <p:embed/>
                  </p:oleObj>
                </mc:Choice>
                <mc:Fallback>
                  <p:oleObj r:id="rId15" imgW="431425" imgH="317225" progId="Equation.3">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2" y="2807"/>
                          <a:ext cx="16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9436" name="Object 44">
            <a:extLst>
              <a:ext uri="{FF2B5EF4-FFF2-40B4-BE49-F238E27FC236}">
                <a16:creationId xmlns:a16="http://schemas.microsoft.com/office/drawing/2014/main" id="{57DA5908-0CF6-4B87-9EAD-8226F5516FCD}"/>
              </a:ext>
            </a:extLst>
          </p:cNvPr>
          <p:cNvGraphicFramePr>
            <a:graphicFrameLocks noChangeAspect="1"/>
          </p:cNvGraphicFramePr>
          <p:nvPr/>
        </p:nvGraphicFramePr>
        <p:xfrm>
          <a:off x="168275" y="1524000"/>
          <a:ext cx="3017838" cy="1319213"/>
        </p:xfrm>
        <a:graphic>
          <a:graphicData uri="http://schemas.openxmlformats.org/presentationml/2006/ole">
            <mc:AlternateContent xmlns:mc="http://schemas.openxmlformats.org/markup-compatibility/2006">
              <mc:Choice xmlns:v="urn:schemas-microsoft-com:vml" Requires="v">
                <p:oleObj spid="_x0000_s22612" r:id="rId17" imgW="1625600" imgH="711200" progId="Equation.DSMT4">
                  <p:embed/>
                </p:oleObj>
              </mc:Choice>
              <mc:Fallback>
                <p:oleObj r:id="rId17" imgW="1625600" imgH="711200" progId="Equation.DSMT4">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275" y="1524000"/>
                        <a:ext cx="3017838"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3" name="Object 45">
            <a:extLst>
              <a:ext uri="{FF2B5EF4-FFF2-40B4-BE49-F238E27FC236}">
                <a16:creationId xmlns:a16="http://schemas.microsoft.com/office/drawing/2014/main" id="{A122EDBC-9BBB-4EA8-87E6-A959B493EF43}"/>
              </a:ext>
            </a:extLst>
          </p:cNvPr>
          <p:cNvGraphicFramePr>
            <a:graphicFrameLocks noChangeAspect="1"/>
          </p:cNvGraphicFramePr>
          <p:nvPr/>
        </p:nvGraphicFramePr>
        <p:xfrm>
          <a:off x="3581400" y="3886200"/>
          <a:ext cx="5334000" cy="2185988"/>
        </p:xfrm>
        <a:graphic>
          <a:graphicData uri="http://schemas.openxmlformats.org/presentationml/2006/ole">
            <mc:AlternateContent xmlns:mc="http://schemas.openxmlformats.org/markup-compatibility/2006">
              <mc:Choice xmlns:v="urn:schemas-microsoft-com:vml" Requires="v">
                <p:oleObj spid="_x0000_s22613" r:id="rId19" imgW="4352381" imgH="2114845" progId="Paint.Picture">
                  <p:embed/>
                </p:oleObj>
              </mc:Choice>
              <mc:Fallback>
                <p:oleObj r:id="rId19" imgW="4352381" imgH="2114845" progId="Paint.Picture">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81400" y="3886200"/>
                        <a:ext cx="5334000" cy="2185988"/>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38" name="Object 46">
            <a:extLst>
              <a:ext uri="{FF2B5EF4-FFF2-40B4-BE49-F238E27FC236}">
                <a16:creationId xmlns:a16="http://schemas.microsoft.com/office/drawing/2014/main" id="{ACDA2CC0-3D44-40C3-89EB-F3F71777D045}"/>
              </a:ext>
            </a:extLst>
          </p:cNvPr>
          <p:cNvGraphicFramePr>
            <a:graphicFrameLocks noChangeAspect="1"/>
          </p:cNvGraphicFramePr>
          <p:nvPr/>
        </p:nvGraphicFramePr>
        <p:xfrm>
          <a:off x="611188" y="4581525"/>
          <a:ext cx="2071687" cy="857250"/>
        </p:xfrm>
        <a:graphic>
          <a:graphicData uri="http://schemas.openxmlformats.org/presentationml/2006/ole">
            <mc:AlternateContent xmlns:mc="http://schemas.openxmlformats.org/markup-compatibility/2006">
              <mc:Choice xmlns:v="urn:schemas-microsoft-com:vml" Requires="v">
                <p:oleObj spid="_x0000_s22614" r:id="rId21" imgW="1104900" imgH="457200" progId="Equation.DSMT4">
                  <p:embed/>
                </p:oleObj>
              </mc:Choice>
              <mc:Fallback>
                <p:oleObj r:id="rId21" imgW="1104900" imgH="457200" progId="Equation.DSMT4">
                  <p:embed/>
                  <p:pic>
                    <p:nvPicPr>
                      <p:cNvPr id="0" name="Object 4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1188" y="4581525"/>
                        <a:ext cx="207168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9436"/>
                                        </p:tgtEl>
                                        <p:attrNameLst>
                                          <p:attrName>style.visibility</p:attrName>
                                        </p:attrNameLst>
                                      </p:cBhvr>
                                      <p:to>
                                        <p:strVal val="visible"/>
                                      </p:to>
                                    </p:set>
                                    <p:animEffect transition="in" filter="wipe(left)">
                                      <p:cBhvr>
                                        <p:cTn id="7" dur="500"/>
                                        <p:tgtEl>
                                          <p:spTgt spid="59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9395"/>
                                        </p:tgtEl>
                                        <p:attrNameLst>
                                          <p:attrName>style.visibility</p:attrName>
                                        </p:attrNameLst>
                                      </p:cBhvr>
                                      <p:to>
                                        <p:strVal val="visible"/>
                                      </p:to>
                                    </p:set>
                                    <p:animEffect transition="in" filter="wipe(left)">
                                      <p:cBhvr>
                                        <p:cTn id="12" dur="500"/>
                                        <p:tgtEl>
                                          <p:spTgt spid="5939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9438"/>
                                        </p:tgtEl>
                                        <p:attrNameLst>
                                          <p:attrName>style.visibility</p:attrName>
                                        </p:attrNameLst>
                                      </p:cBhvr>
                                      <p:to>
                                        <p:strVal val="visible"/>
                                      </p:to>
                                    </p:set>
                                    <p:animEffect transition="in" filter="wipe(left)">
                                      <p:cBhvr>
                                        <p:cTn id="16" dur="500"/>
                                        <p:tgtEl>
                                          <p:spTgt spid="59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2">
            <a:extLst>
              <a:ext uri="{FF2B5EF4-FFF2-40B4-BE49-F238E27FC236}">
                <a16:creationId xmlns:a16="http://schemas.microsoft.com/office/drawing/2014/main" id="{91FE8BD4-FF28-4E7B-8079-302D7630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67813"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内容占位符 2">
            <a:extLst>
              <a:ext uri="{FF2B5EF4-FFF2-40B4-BE49-F238E27FC236}">
                <a16:creationId xmlns:a16="http://schemas.microsoft.com/office/drawing/2014/main" id="{1E762C3D-ADD6-4076-807D-CEAD5393A333}"/>
              </a:ext>
            </a:extLst>
          </p:cNvPr>
          <p:cNvSpPr>
            <a:spLocks noGrp="1" noChangeArrowheads="1"/>
          </p:cNvSpPr>
          <p:nvPr>
            <p:ph/>
          </p:nvPr>
        </p:nvSpPr>
        <p:spPr>
          <a:xfrm>
            <a:off x="457200" y="274638"/>
            <a:ext cx="8229600" cy="584200"/>
          </a:xfrm>
        </p:spPr>
        <p:txBody>
          <a:bodyPr>
            <a:spAutoFit/>
          </a:bodyPr>
          <a:lstStyle/>
          <a:p>
            <a:r>
              <a:rPr lang="zh-CN" altLang="en-US"/>
              <a:t>复指数形式</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2">
            <a:extLst>
              <a:ext uri="{FF2B5EF4-FFF2-40B4-BE49-F238E27FC236}">
                <a16:creationId xmlns:a16="http://schemas.microsoft.com/office/drawing/2014/main" id="{8AC9B9AC-0874-44EB-9CCD-ABAD15E74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3788"/>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内容占位符 2">
            <a:extLst>
              <a:ext uri="{FF2B5EF4-FFF2-40B4-BE49-F238E27FC236}">
                <a16:creationId xmlns:a16="http://schemas.microsoft.com/office/drawing/2014/main" id="{752F54EE-9568-4182-8276-D6546A15DB7B}"/>
              </a:ext>
            </a:extLst>
          </p:cNvPr>
          <p:cNvSpPr>
            <a:spLocks noGrp="1" noChangeArrowheads="1"/>
          </p:cNvSpPr>
          <p:nvPr>
            <p:ph/>
          </p:nvPr>
        </p:nvSpPr>
        <p:spPr>
          <a:xfrm>
            <a:off x="457200" y="274638"/>
            <a:ext cx="8229600" cy="584200"/>
          </a:xfrm>
        </p:spPr>
        <p:txBody>
          <a:bodyPr>
            <a:spAutoFit/>
          </a:bodyPr>
          <a:lstStyle/>
          <a:p>
            <a:r>
              <a:rPr lang="zh-CN" altLang="en-US"/>
              <a:t>函数基变为 复指数 正交性推导</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a:extLst>
              <a:ext uri="{FF2B5EF4-FFF2-40B4-BE49-F238E27FC236}">
                <a16:creationId xmlns:a16="http://schemas.microsoft.com/office/drawing/2014/main" id="{724BCC2A-537B-4175-ADCE-21A0D6B911C5}"/>
              </a:ext>
            </a:extLst>
          </p:cNvPr>
          <p:cNvSpPr>
            <a:spLocks noChangeArrowheads="1"/>
          </p:cNvSpPr>
          <p:nvPr/>
        </p:nvSpPr>
        <p:spPr bwMode="auto">
          <a:xfrm>
            <a:off x="687388" y="333375"/>
            <a:ext cx="841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利用复指数函数族的</a:t>
            </a:r>
            <a:r>
              <a:rPr lang="zh-CN" altLang="en-US" sz="2400">
                <a:solidFill>
                  <a:srgbClr val="FF0066"/>
                </a:solidFill>
                <a:latin typeface="Garamond" panose="02020404030301010803" pitchFamily="18" charset="0"/>
              </a:rPr>
              <a:t>正交性</a:t>
            </a:r>
            <a:r>
              <a:rPr lang="zh-CN" altLang="en-US" sz="2400">
                <a:latin typeface="Garamond" panose="02020404030301010803" pitchFamily="18" charset="0"/>
              </a:rPr>
              <a:t>，可以求出复数形式的傅里叶系数</a:t>
            </a:r>
          </a:p>
        </p:txBody>
      </p:sp>
      <p:sp>
        <p:nvSpPr>
          <p:cNvPr id="79875" name="Rectangle 6">
            <a:extLst>
              <a:ext uri="{FF2B5EF4-FFF2-40B4-BE49-F238E27FC236}">
                <a16:creationId xmlns:a16="http://schemas.microsoft.com/office/drawing/2014/main" id="{26DA9097-BC6D-4C57-84A0-47799FF90234}"/>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9876" name="Rectangle 7">
            <a:extLst>
              <a:ext uri="{FF2B5EF4-FFF2-40B4-BE49-F238E27FC236}">
                <a16:creationId xmlns:a16="http://schemas.microsoft.com/office/drawing/2014/main" id="{2B66E416-6F31-4CFD-9C5A-A8B1E4462529}"/>
              </a:ext>
            </a:extLst>
          </p:cNvPr>
          <p:cNvSpPr>
            <a:spLocks noChangeArrowheads="1"/>
          </p:cNvSpPr>
          <p:nvPr/>
        </p:nvSpPr>
        <p:spPr bwMode="auto">
          <a:xfrm>
            <a:off x="7812088" y="1484313"/>
            <a:ext cx="116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 (7.1.10)</a:t>
            </a:r>
          </a:p>
        </p:txBody>
      </p:sp>
      <p:sp>
        <p:nvSpPr>
          <p:cNvPr id="79877" name="Rectangle 8">
            <a:extLst>
              <a:ext uri="{FF2B5EF4-FFF2-40B4-BE49-F238E27FC236}">
                <a16:creationId xmlns:a16="http://schemas.microsoft.com/office/drawing/2014/main" id="{EBD6C209-B645-437B-9945-C61A1323703B}"/>
              </a:ext>
            </a:extLst>
          </p:cNvPr>
          <p:cNvSpPr>
            <a:spLocks noChangeArrowheads="1"/>
          </p:cNvSpPr>
          <p:nvPr/>
        </p:nvSpPr>
        <p:spPr bwMode="auto">
          <a:xfrm>
            <a:off x="4787900" y="2420938"/>
            <a:ext cx="346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式中“*”代表复数的共轭 </a:t>
            </a:r>
          </a:p>
        </p:txBody>
      </p:sp>
      <p:sp>
        <p:nvSpPr>
          <p:cNvPr id="79878" name="Rectangle 9">
            <a:extLst>
              <a:ext uri="{FF2B5EF4-FFF2-40B4-BE49-F238E27FC236}">
                <a16:creationId xmlns:a16="http://schemas.microsoft.com/office/drawing/2014/main" id="{68EC87A9-18E6-48EB-ACBB-0917EAB954F7}"/>
              </a:ext>
            </a:extLst>
          </p:cNvPr>
          <p:cNvSpPr>
            <a:spLocks noChangeArrowheads="1"/>
          </p:cNvSpPr>
          <p:nvPr/>
        </p:nvSpPr>
        <p:spPr bwMode="auto">
          <a:xfrm>
            <a:off x="684213" y="3357563"/>
            <a:ext cx="621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上式</a:t>
            </a:r>
            <a:r>
              <a:rPr lang="en-US" altLang="zh-CN" sz="2400">
                <a:latin typeface="Garamond" panose="02020404030301010803" pitchFamily="18" charset="0"/>
              </a:rPr>
              <a:t>(7.1.9)</a:t>
            </a:r>
            <a:r>
              <a:rPr lang="zh-CN" altLang="en-US" sz="2400">
                <a:latin typeface="Garamond" panose="02020404030301010803" pitchFamily="18" charset="0"/>
              </a:rPr>
              <a:t>的</a:t>
            </a:r>
            <a:r>
              <a:rPr lang="zh-CN" altLang="en-US" sz="2400">
                <a:solidFill>
                  <a:srgbClr val="FF0066"/>
                </a:solidFill>
                <a:latin typeface="Garamond" panose="02020404030301010803" pitchFamily="18" charset="0"/>
              </a:rPr>
              <a:t>物理意义</a:t>
            </a:r>
            <a:r>
              <a:rPr lang="zh-CN" altLang="en-US" sz="2400">
                <a:latin typeface="Garamond" panose="02020404030301010803" pitchFamily="18" charset="0"/>
              </a:rPr>
              <a:t>为一个周期为</a:t>
            </a:r>
            <a:r>
              <a:rPr lang="en-US" altLang="zh-CN" sz="2400">
                <a:latin typeface="Garamond" panose="02020404030301010803" pitchFamily="18" charset="0"/>
              </a:rPr>
              <a:t>2</a:t>
            </a:r>
            <a:r>
              <a:rPr lang="en-US" altLang="zh-CN" sz="2400" i="1">
                <a:latin typeface="Garamond" panose="02020404030301010803" pitchFamily="18" charset="0"/>
              </a:rPr>
              <a:t>l</a:t>
            </a:r>
            <a:r>
              <a:rPr lang="en-US" altLang="zh-CN" sz="2400">
                <a:latin typeface="Garamond" panose="02020404030301010803" pitchFamily="18" charset="0"/>
              </a:rPr>
              <a:t> </a:t>
            </a:r>
            <a:r>
              <a:rPr lang="zh-CN" altLang="en-US" sz="2400">
                <a:latin typeface="Garamond" panose="02020404030301010803" pitchFamily="18" charset="0"/>
              </a:rPr>
              <a:t>的函数 </a:t>
            </a:r>
          </a:p>
        </p:txBody>
      </p:sp>
      <p:sp>
        <p:nvSpPr>
          <p:cNvPr id="79879" name="Rectangle 11">
            <a:extLst>
              <a:ext uri="{FF2B5EF4-FFF2-40B4-BE49-F238E27FC236}">
                <a16:creationId xmlns:a16="http://schemas.microsoft.com/office/drawing/2014/main" id="{7BBE3691-B36D-421F-ABCF-C0277D23F7B5}"/>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9880" name="Rectangle 12">
            <a:extLst>
              <a:ext uri="{FF2B5EF4-FFF2-40B4-BE49-F238E27FC236}">
                <a16:creationId xmlns:a16="http://schemas.microsoft.com/office/drawing/2014/main" id="{A7F19AA1-747A-4A2B-92C2-376FE96E799E}"/>
              </a:ext>
            </a:extLst>
          </p:cNvPr>
          <p:cNvSpPr>
            <a:spLocks noChangeArrowheads="1"/>
          </p:cNvSpPr>
          <p:nvPr/>
        </p:nvSpPr>
        <p:spPr bwMode="auto">
          <a:xfrm>
            <a:off x="7596188" y="32845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可以分解</a:t>
            </a:r>
          </a:p>
        </p:txBody>
      </p:sp>
      <p:sp>
        <p:nvSpPr>
          <p:cNvPr id="79881" name="Rectangle 13">
            <a:extLst>
              <a:ext uri="{FF2B5EF4-FFF2-40B4-BE49-F238E27FC236}">
                <a16:creationId xmlns:a16="http://schemas.microsoft.com/office/drawing/2014/main" id="{BED5A9A7-9280-435B-B31B-08DDC82528E9}"/>
              </a:ext>
            </a:extLst>
          </p:cNvPr>
          <p:cNvSpPr>
            <a:spLocks noChangeArrowheads="1"/>
          </p:cNvSpPr>
          <p:nvPr/>
        </p:nvSpPr>
        <p:spPr bwMode="auto">
          <a:xfrm>
            <a:off x="144463" y="41497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为频率为</a:t>
            </a:r>
          </a:p>
        </p:txBody>
      </p:sp>
      <p:sp>
        <p:nvSpPr>
          <p:cNvPr id="79882" name="Rectangle 15">
            <a:extLst>
              <a:ext uri="{FF2B5EF4-FFF2-40B4-BE49-F238E27FC236}">
                <a16:creationId xmlns:a16="http://schemas.microsoft.com/office/drawing/2014/main" id="{09486348-D969-45CC-B6A9-1C61DA1A83B1}"/>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9883" name="Rectangle 16">
            <a:extLst>
              <a:ext uri="{FF2B5EF4-FFF2-40B4-BE49-F238E27FC236}">
                <a16:creationId xmlns:a16="http://schemas.microsoft.com/office/drawing/2014/main" id="{D136822C-6C46-463E-A332-31F05BEA5E7A}"/>
              </a:ext>
            </a:extLst>
          </p:cNvPr>
          <p:cNvSpPr>
            <a:spLocks noChangeArrowheads="1"/>
          </p:cNvSpPr>
          <p:nvPr/>
        </p:nvSpPr>
        <p:spPr bwMode="auto">
          <a:xfrm>
            <a:off x="2051050" y="4221163"/>
            <a:ext cx="179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，复振幅为 </a:t>
            </a:r>
          </a:p>
        </p:txBody>
      </p:sp>
      <p:sp>
        <p:nvSpPr>
          <p:cNvPr id="79884" name="Rectangle 18">
            <a:extLst>
              <a:ext uri="{FF2B5EF4-FFF2-40B4-BE49-F238E27FC236}">
                <a16:creationId xmlns:a16="http://schemas.microsoft.com/office/drawing/2014/main" id="{7A10D24D-DEE5-4D9B-8902-43375E89E213}"/>
              </a:ext>
            </a:extLst>
          </p:cNvPr>
          <p:cNvSpPr>
            <a:spLocks noChangeArrowheads="1"/>
          </p:cNvSpPr>
          <p:nvPr/>
        </p:nvSpPr>
        <p:spPr bwMode="auto">
          <a:xfrm>
            <a:off x="0" y="3357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9885" name="Rectangle 19">
            <a:extLst>
              <a:ext uri="{FF2B5EF4-FFF2-40B4-BE49-F238E27FC236}">
                <a16:creationId xmlns:a16="http://schemas.microsoft.com/office/drawing/2014/main" id="{F27F26FF-5746-4874-B492-39A175B14F19}"/>
              </a:ext>
            </a:extLst>
          </p:cNvPr>
          <p:cNvSpPr>
            <a:spLocks noChangeArrowheads="1"/>
          </p:cNvSpPr>
          <p:nvPr/>
        </p:nvSpPr>
        <p:spPr bwMode="auto">
          <a:xfrm>
            <a:off x="4356100" y="4221163"/>
            <a:ext cx="3017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的复简谐波的叠加． </a:t>
            </a:r>
          </a:p>
        </p:txBody>
      </p:sp>
      <p:sp>
        <p:nvSpPr>
          <p:cNvPr id="79886" name="Rectangle 21">
            <a:extLst>
              <a:ext uri="{FF2B5EF4-FFF2-40B4-BE49-F238E27FC236}">
                <a16:creationId xmlns:a16="http://schemas.microsoft.com/office/drawing/2014/main" id="{AF3A2BF6-C4B8-4437-B204-1BB85537707B}"/>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79887" name="Rectangle 22">
            <a:extLst>
              <a:ext uri="{FF2B5EF4-FFF2-40B4-BE49-F238E27FC236}">
                <a16:creationId xmlns:a16="http://schemas.microsoft.com/office/drawing/2014/main" id="{0A1115E9-42A2-47BB-841A-BF81CA8EE4A9}"/>
              </a:ext>
            </a:extLst>
          </p:cNvPr>
          <p:cNvSpPr>
            <a:spLocks noChangeArrowheads="1"/>
          </p:cNvSpPr>
          <p:nvPr/>
        </p:nvSpPr>
        <p:spPr bwMode="auto">
          <a:xfrm>
            <a:off x="7464425" y="4195763"/>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称为谱点，</a:t>
            </a:r>
          </a:p>
        </p:txBody>
      </p:sp>
      <p:sp>
        <p:nvSpPr>
          <p:cNvPr id="79888" name="Rectangle 23">
            <a:extLst>
              <a:ext uri="{FF2B5EF4-FFF2-40B4-BE49-F238E27FC236}">
                <a16:creationId xmlns:a16="http://schemas.microsoft.com/office/drawing/2014/main" id="{14647920-E6BC-4CC4-ABE0-18D05C4B58B3}"/>
              </a:ext>
            </a:extLst>
          </p:cNvPr>
          <p:cNvSpPr>
            <a:spLocks noChangeArrowheads="1"/>
          </p:cNvSpPr>
          <p:nvPr/>
        </p:nvSpPr>
        <p:spPr bwMode="auto">
          <a:xfrm>
            <a:off x="107950" y="5059363"/>
            <a:ext cx="5468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所有谱点的集合称为谱．对于周期函数 </a:t>
            </a:r>
          </a:p>
        </p:txBody>
      </p:sp>
      <p:sp>
        <p:nvSpPr>
          <p:cNvPr id="79889" name="Rectangle 25">
            <a:extLst>
              <a:ext uri="{FF2B5EF4-FFF2-40B4-BE49-F238E27FC236}">
                <a16:creationId xmlns:a16="http://schemas.microsoft.com/office/drawing/2014/main" id="{8E0EB3D0-9C39-4C0B-A173-4217422EDD5C}"/>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79890" name="Object 24">
            <a:extLst>
              <a:ext uri="{FF2B5EF4-FFF2-40B4-BE49-F238E27FC236}">
                <a16:creationId xmlns:a16="http://schemas.microsoft.com/office/drawing/2014/main" id="{6651F21E-9974-477B-A17F-1D82A2B5F942}"/>
              </a:ext>
            </a:extLst>
          </p:cNvPr>
          <p:cNvGraphicFramePr>
            <a:graphicFrameLocks noChangeAspect="1"/>
          </p:cNvGraphicFramePr>
          <p:nvPr/>
        </p:nvGraphicFramePr>
        <p:xfrm>
          <a:off x="5364163" y="5013325"/>
          <a:ext cx="971550" cy="566738"/>
        </p:xfrm>
        <a:graphic>
          <a:graphicData uri="http://schemas.openxmlformats.org/presentationml/2006/ole">
            <mc:AlternateContent xmlns:mc="http://schemas.openxmlformats.org/markup-compatibility/2006">
              <mc:Choice xmlns:v="urn:schemas-microsoft-com:vml" Requires="v">
                <p:oleObj spid="_x0000_s79919" r:id="rId3" imgW="342751" imgH="203112" progId="Equation.DSMT4">
                  <p:embed/>
                </p:oleObj>
              </mc:Choice>
              <mc:Fallback>
                <p:oleObj r:id="rId3" imgW="342751" imgH="203112" progId="Equation.DSMT4">
                  <p:embed/>
                  <p:pic>
                    <p:nvPicPr>
                      <p:cNvPr id="0" name="Object 2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364163" y="5013325"/>
                        <a:ext cx="9715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891" name="Rectangle 26">
            <a:extLst>
              <a:ext uri="{FF2B5EF4-FFF2-40B4-BE49-F238E27FC236}">
                <a16:creationId xmlns:a16="http://schemas.microsoft.com/office/drawing/2014/main" id="{B550AF59-6C12-42CB-89B1-9C1057316274}"/>
              </a:ext>
            </a:extLst>
          </p:cNvPr>
          <p:cNvSpPr>
            <a:spLocks noChangeArrowheads="1"/>
          </p:cNvSpPr>
          <p:nvPr/>
        </p:nvSpPr>
        <p:spPr bwMode="auto">
          <a:xfrm>
            <a:off x="6324600" y="5029200"/>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而言，谱是离散的．</a:t>
            </a:r>
          </a:p>
        </p:txBody>
      </p:sp>
      <p:graphicFrame>
        <p:nvGraphicFramePr>
          <p:cNvPr id="79892" name="Object 27">
            <a:extLst>
              <a:ext uri="{FF2B5EF4-FFF2-40B4-BE49-F238E27FC236}">
                <a16:creationId xmlns:a16="http://schemas.microsoft.com/office/drawing/2014/main" id="{1B5F3288-4EB4-495C-9D20-481595DFD7E8}"/>
              </a:ext>
            </a:extLst>
          </p:cNvPr>
          <p:cNvGraphicFramePr>
            <a:graphicFrameLocks noGrp="1" noChangeAspect="1"/>
          </p:cNvGraphicFramePr>
          <p:nvPr>
            <p:ph sz="quarter" idx="1"/>
          </p:nvPr>
        </p:nvGraphicFramePr>
        <p:xfrm>
          <a:off x="6804025" y="3357563"/>
          <a:ext cx="790575" cy="468312"/>
        </p:xfrm>
        <a:graphic>
          <a:graphicData uri="http://schemas.openxmlformats.org/presentationml/2006/ole">
            <mc:AlternateContent xmlns:mc="http://schemas.openxmlformats.org/markup-compatibility/2006">
              <mc:Choice xmlns:v="urn:schemas-microsoft-com:vml" Requires="v">
                <p:oleObj spid="_x0000_s79920" r:id="rId5" imgW="342751" imgH="203112" progId="Equation.DSMT4">
                  <p:embed/>
                </p:oleObj>
              </mc:Choice>
              <mc:Fallback>
                <p:oleObj r:id="rId5" imgW="342751" imgH="203112" progId="Equation.DSMT4">
                  <p:embed/>
                  <p:pic>
                    <p:nvPicPr>
                      <p:cNvPr id="0" name="Object 2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3357563"/>
                        <a:ext cx="7905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3" name="Object 29">
            <a:extLst>
              <a:ext uri="{FF2B5EF4-FFF2-40B4-BE49-F238E27FC236}">
                <a16:creationId xmlns:a16="http://schemas.microsoft.com/office/drawing/2014/main" id="{F65E4F7B-1B48-411E-B6BB-C698B0BA0149}"/>
              </a:ext>
            </a:extLst>
          </p:cNvPr>
          <p:cNvGraphicFramePr>
            <a:graphicFrameLocks noGrp="1" noChangeAspect="1"/>
          </p:cNvGraphicFramePr>
          <p:nvPr>
            <p:ph sz="quarter" idx="2"/>
          </p:nvPr>
        </p:nvGraphicFramePr>
        <p:xfrm>
          <a:off x="900113" y="1125538"/>
          <a:ext cx="6624637" cy="938212"/>
        </p:xfrm>
        <a:graphic>
          <a:graphicData uri="http://schemas.openxmlformats.org/presentationml/2006/ole">
            <mc:AlternateContent xmlns:mc="http://schemas.openxmlformats.org/markup-compatibility/2006">
              <mc:Choice xmlns:v="urn:schemas-microsoft-com:vml" Requires="v">
                <p:oleObj spid="_x0000_s79921" r:id="rId7" imgW="2959100" imgH="419100" progId="Equation.DSMT4">
                  <p:embed/>
                </p:oleObj>
              </mc:Choice>
              <mc:Fallback>
                <p:oleObj r:id="rId7" imgW="2959100" imgH="419100" progId="Equation.DSMT4">
                  <p:embed/>
                  <p:pic>
                    <p:nvPicPr>
                      <p:cNvPr id="0" name="Object 2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125538"/>
                        <a:ext cx="6624637"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4" name="Object 33">
            <a:extLst>
              <a:ext uri="{FF2B5EF4-FFF2-40B4-BE49-F238E27FC236}">
                <a16:creationId xmlns:a16="http://schemas.microsoft.com/office/drawing/2014/main" id="{6F1943C2-7CD1-4E33-93FA-27D537F24B22}"/>
              </a:ext>
            </a:extLst>
          </p:cNvPr>
          <p:cNvGraphicFramePr>
            <a:graphicFrameLocks noGrp="1" noChangeAspect="1"/>
          </p:cNvGraphicFramePr>
          <p:nvPr>
            <p:ph sz="quarter" idx="3"/>
          </p:nvPr>
        </p:nvGraphicFramePr>
        <p:xfrm>
          <a:off x="1619250" y="4076700"/>
          <a:ext cx="446088" cy="792163"/>
        </p:xfrm>
        <a:graphic>
          <a:graphicData uri="http://schemas.openxmlformats.org/presentationml/2006/ole">
            <mc:AlternateContent xmlns:mc="http://schemas.openxmlformats.org/markup-compatibility/2006">
              <mc:Choice xmlns:v="urn:schemas-microsoft-com:vml" Requires="v">
                <p:oleObj spid="_x0000_s79922" r:id="rId9" imgW="203112" imgH="393529" progId="Equation.DSMT4">
                  <p:embed/>
                </p:oleObj>
              </mc:Choice>
              <mc:Fallback>
                <p:oleObj r:id="rId9" imgW="203112" imgH="393529" progId="Equation.DSMT4">
                  <p:embed/>
                  <p:pic>
                    <p:nvPicPr>
                      <p:cNvPr id="0" name="Object 33"/>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4076700"/>
                        <a:ext cx="4460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5" name="Object 36">
            <a:extLst>
              <a:ext uri="{FF2B5EF4-FFF2-40B4-BE49-F238E27FC236}">
                <a16:creationId xmlns:a16="http://schemas.microsoft.com/office/drawing/2014/main" id="{59BAEF51-F1CD-407C-ACA4-A332896487B6}"/>
              </a:ext>
            </a:extLst>
          </p:cNvPr>
          <p:cNvGraphicFramePr>
            <a:graphicFrameLocks noGrp="1" noChangeAspect="1"/>
          </p:cNvGraphicFramePr>
          <p:nvPr>
            <p:ph sz="quarter" idx="4"/>
          </p:nvPr>
        </p:nvGraphicFramePr>
        <p:xfrm>
          <a:off x="3851275" y="4076700"/>
          <a:ext cx="466725" cy="647700"/>
        </p:xfrm>
        <a:graphic>
          <a:graphicData uri="http://schemas.openxmlformats.org/presentationml/2006/ole">
            <mc:AlternateContent xmlns:mc="http://schemas.openxmlformats.org/markup-compatibility/2006">
              <mc:Choice xmlns:v="urn:schemas-microsoft-com:vml" Requires="v">
                <p:oleObj spid="_x0000_s79923" r:id="rId11" imgW="165028" imgH="228501" progId="Equation.DSMT4">
                  <p:embed/>
                </p:oleObj>
              </mc:Choice>
              <mc:Fallback>
                <p:oleObj r:id="rId11" imgW="165028" imgH="228501" progId="Equation.DSMT4">
                  <p:embed/>
                  <p:pic>
                    <p:nvPicPr>
                      <p:cNvPr id="0" name="Object 36"/>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4076700"/>
                        <a:ext cx="466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6" name="Object 39">
            <a:extLst>
              <a:ext uri="{FF2B5EF4-FFF2-40B4-BE49-F238E27FC236}">
                <a16:creationId xmlns:a16="http://schemas.microsoft.com/office/drawing/2014/main" id="{E296CDE8-54F1-4D6D-BF03-F79C44624DFD}"/>
              </a:ext>
            </a:extLst>
          </p:cNvPr>
          <p:cNvGraphicFramePr>
            <a:graphicFrameLocks noChangeAspect="1"/>
          </p:cNvGraphicFramePr>
          <p:nvPr/>
        </p:nvGraphicFramePr>
        <p:xfrm>
          <a:off x="7092950" y="4076700"/>
          <a:ext cx="407988" cy="792163"/>
        </p:xfrm>
        <a:graphic>
          <a:graphicData uri="http://schemas.openxmlformats.org/presentationml/2006/ole">
            <mc:AlternateContent xmlns:mc="http://schemas.openxmlformats.org/markup-compatibility/2006">
              <mc:Choice xmlns:v="urn:schemas-microsoft-com:vml" Requires="v">
                <p:oleObj spid="_x0000_s79924" r:id="rId13" imgW="203112" imgH="393529" progId="Equation.DSMT4">
                  <p:embed/>
                </p:oleObj>
              </mc:Choice>
              <mc:Fallback>
                <p:oleObj r:id="rId13" imgW="203112" imgH="393529" progId="Equation.DSMT4">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2950" y="4076700"/>
                        <a:ext cx="4079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97" name="Object 40">
            <a:extLst>
              <a:ext uri="{FF2B5EF4-FFF2-40B4-BE49-F238E27FC236}">
                <a16:creationId xmlns:a16="http://schemas.microsoft.com/office/drawing/2014/main" id="{A4E71034-2F26-4409-BD9A-AEB9403780C3}"/>
              </a:ext>
            </a:extLst>
          </p:cNvPr>
          <p:cNvGraphicFramePr>
            <a:graphicFrameLocks noChangeAspect="1"/>
          </p:cNvGraphicFramePr>
          <p:nvPr/>
        </p:nvGraphicFramePr>
        <p:xfrm>
          <a:off x="5508625" y="5013325"/>
          <a:ext cx="863600" cy="511175"/>
        </p:xfrm>
        <a:graphic>
          <a:graphicData uri="http://schemas.openxmlformats.org/presentationml/2006/ole">
            <mc:AlternateContent xmlns:mc="http://schemas.openxmlformats.org/markup-compatibility/2006">
              <mc:Choice xmlns:v="urn:schemas-microsoft-com:vml" Requires="v">
                <p:oleObj spid="_x0000_s79925" r:id="rId15" imgW="342751" imgH="203112" progId="Equation.DSMT4">
                  <p:embed/>
                </p:oleObj>
              </mc:Choice>
              <mc:Fallback>
                <p:oleObj r:id="rId15" imgW="342751" imgH="203112" progId="Equation.DSMT4">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8625" y="5013325"/>
                        <a:ext cx="863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138A7C03-57BA-41D9-B1B6-62E0BC6F9CB0}"/>
              </a:ext>
            </a:extLst>
          </p:cNvPr>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0899" name="Rectangle 7">
            <a:extLst>
              <a:ext uri="{FF2B5EF4-FFF2-40B4-BE49-F238E27FC236}">
                <a16:creationId xmlns:a16="http://schemas.microsoft.com/office/drawing/2014/main" id="{A75CA695-0CB1-4B41-9409-EA6774D6300B}"/>
              </a:ext>
            </a:extLst>
          </p:cNvPr>
          <p:cNvSpPr>
            <a:spLocks noChangeArrowheads="1"/>
          </p:cNvSpPr>
          <p:nvPr/>
        </p:nvSpPr>
        <p:spPr bwMode="auto">
          <a:xfrm>
            <a:off x="179388" y="460375"/>
            <a:ext cx="6192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FF0066"/>
                </a:solidFill>
                <a:latin typeface="Garamond" panose="02020404030301010803" pitchFamily="18" charset="0"/>
              </a:rPr>
              <a:t>7.2.3  </a:t>
            </a:r>
            <a:r>
              <a:rPr lang="zh-CN" altLang="en-US" sz="2400">
                <a:solidFill>
                  <a:srgbClr val="FF0066"/>
                </a:solidFill>
                <a:latin typeface="Garamond" panose="02020404030301010803" pitchFamily="18" charset="0"/>
              </a:rPr>
              <a:t>傅里叶变换式的物理意义</a:t>
            </a:r>
            <a:r>
              <a:rPr lang="en-US" altLang="zh-CN" sz="2400">
                <a:solidFill>
                  <a:srgbClr val="FF0066"/>
                </a:solidFill>
                <a:latin typeface="Garamond" panose="02020404030301010803" pitchFamily="18" charset="0"/>
              </a:rPr>
              <a:t>——</a:t>
            </a:r>
            <a:r>
              <a:rPr lang="zh-CN" altLang="en-US" sz="2400">
                <a:solidFill>
                  <a:srgbClr val="FF0066"/>
                </a:solidFill>
                <a:latin typeface="Garamond" panose="02020404030301010803" pitchFamily="18" charset="0"/>
              </a:rPr>
              <a:t>频谱</a:t>
            </a:r>
          </a:p>
        </p:txBody>
      </p:sp>
      <p:sp>
        <p:nvSpPr>
          <p:cNvPr id="80900" name="Rectangle 8">
            <a:extLst>
              <a:ext uri="{FF2B5EF4-FFF2-40B4-BE49-F238E27FC236}">
                <a16:creationId xmlns:a16="http://schemas.microsoft.com/office/drawing/2014/main" id="{D1F7B0D3-E56D-4B9E-A6AE-765C0B3FB6DA}"/>
              </a:ext>
            </a:extLst>
          </p:cNvPr>
          <p:cNvSpPr>
            <a:spLocks noChangeArrowheads="1"/>
          </p:cNvSpPr>
          <p:nvPr/>
        </p:nvSpPr>
        <p:spPr bwMode="auto">
          <a:xfrm>
            <a:off x="-36513" y="869950"/>
            <a:ext cx="9109076"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None/>
            </a:pPr>
            <a:r>
              <a:rPr lang="en-US" altLang="zh-CN" sz="2400" b="0">
                <a:latin typeface="Garamond" panose="02020404030301010803" pitchFamily="18" charset="0"/>
              </a:rPr>
              <a:t>         </a:t>
            </a:r>
            <a:r>
              <a:rPr lang="zh-CN" altLang="en-US" sz="2400">
                <a:latin typeface="Garamond" panose="02020404030301010803" pitchFamily="18" charset="0"/>
              </a:rPr>
              <a:t>傅氏变换和频谱概念有着非常密切的联系．频谱这个术语来</a:t>
            </a:r>
          </a:p>
          <a:p>
            <a:pPr eaLnBrk="1" hangingPunct="1">
              <a:lnSpc>
                <a:spcPct val="200000"/>
              </a:lnSpc>
              <a:spcBef>
                <a:spcPct val="0"/>
              </a:spcBef>
              <a:buFontTx/>
              <a:buNone/>
            </a:pPr>
            <a:r>
              <a:rPr lang="zh-CN" altLang="en-US" sz="2400">
                <a:latin typeface="Garamond" panose="02020404030301010803" pitchFamily="18" charset="0"/>
              </a:rPr>
              <a:t>自于光学</a:t>
            </a:r>
            <a:r>
              <a:rPr lang="en-US" altLang="zh-CN" sz="2400">
                <a:latin typeface="Garamond" panose="02020404030301010803" pitchFamily="18" charset="0"/>
              </a:rPr>
              <a:t>.</a:t>
            </a:r>
            <a:r>
              <a:rPr lang="zh-CN" altLang="en-US" sz="2400">
                <a:latin typeface="Garamond" panose="02020404030301010803" pitchFamily="18" charset="0"/>
              </a:rPr>
              <a:t>通过对频谱的分析，可以了解周期函数和非周期函数的</a:t>
            </a:r>
          </a:p>
          <a:p>
            <a:pPr eaLnBrk="1" hangingPunct="1">
              <a:lnSpc>
                <a:spcPct val="200000"/>
              </a:lnSpc>
              <a:spcBef>
                <a:spcPct val="0"/>
              </a:spcBef>
              <a:buFontTx/>
              <a:buNone/>
            </a:pPr>
            <a:r>
              <a:rPr lang="zh-CN" altLang="en-US" sz="2400">
                <a:latin typeface="Garamond" panose="02020404030301010803" pitchFamily="18" charset="0"/>
              </a:rPr>
              <a:t>一些基本性质</a:t>
            </a:r>
            <a:r>
              <a:rPr lang="en-US" altLang="zh-CN" sz="2400">
                <a:latin typeface="Garamond" panose="02020404030301010803" pitchFamily="18" charset="0"/>
              </a:rPr>
              <a:t>. </a:t>
            </a:r>
          </a:p>
        </p:txBody>
      </p:sp>
      <p:pic>
        <p:nvPicPr>
          <p:cNvPr id="5" name="Picture 2">
            <a:extLst>
              <a:ext uri="{FF2B5EF4-FFF2-40B4-BE49-F238E27FC236}">
                <a16:creationId xmlns:a16="http://schemas.microsoft.com/office/drawing/2014/main" id="{6FC25A35-E84B-4E40-89CD-1A5D73D5D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833688"/>
            <a:ext cx="4762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a:extLst>
              <a:ext uri="{FF2B5EF4-FFF2-40B4-BE49-F238E27FC236}">
                <a16:creationId xmlns:a16="http://schemas.microsoft.com/office/drawing/2014/main" id="{45CBC71B-CB73-4B37-A82A-EE82E1622BC6}"/>
              </a:ext>
            </a:extLst>
          </p:cNvPr>
          <p:cNvSpPr>
            <a:spLocks noChangeArrowheads="1"/>
          </p:cNvSpPr>
          <p:nvPr/>
        </p:nvSpPr>
        <p:spPr bwMode="auto">
          <a:xfrm>
            <a:off x="1187450" y="595313"/>
            <a:ext cx="1179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若已知 </a:t>
            </a:r>
          </a:p>
        </p:txBody>
      </p:sp>
      <p:sp>
        <p:nvSpPr>
          <p:cNvPr id="81923" name="Rectangle 6">
            <a:extLst>
              <a:ext uri="{FF2B5EF4-FFF2-40B4-BE49-F238E27FC236}">
                <a16:creationId xmlns:a16="http://schemas.microsoft.com/office/drawing/2014/main" id="{B56DAD00-97CB-42CF-9F70-7E0A8D3C7450}"/>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1924" name="Rectangle 7">
            <a:extLst>
              <a:ext uri="{FF2B5EF4-FFF2-40B4-BE49-F238E27FC236}">
                <a16:creationId xmlns:a16="http://schemas.microsoft.com/office/drawing/2014/main" id="{D315E476-2F5C-4EB2-9537-CDB0BF77DA01}"/>
              </a:ext>
            </a:extLst>
          </p:cNvPr>
          <p:cNvSpPr>
            <a:spLocks noChangeArrowheads="1"/>
          </p:cNvSpPr>
          <p:nvPr/>
        </p:nvSpPr>
        <p:spPr bwMode="auto">
          <a:xfrm>
            <a:off x="3203575" y="595313"/>
            <a:ext cx="87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是以 </a:t>
            </a:r>
          </a:p>
        </p:txBody>
      </p:sp>
      <p:sp>
        <p:nvSpPr>
          <p:cNvPr id="81925" name="Rectangle 9">
            <a:extLst>
              <a:ext uri="{FF2B5EF4-FFF2-40B4-BE49-F238E27FC236}">
                <a16:creationId xmlns:a16="http://schemas.microsoft.com/office/drawing/2014/main" id="{FDD7178D-621F-489B-BCA6-4270B43C6D4C}"/>
              </a:ext>
            </a:extLst>
          </p:cNvPr>
          <p:cNvSpPr>
            <a:spLocks noChangeArrowheads="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1926" name="Rectangle 10">
            <a:extLst>
              <a:ext uri="{FF2B5EF4-FFF2-40B4-BE49-F238E27FC236}">
                <a16:creationId xmlns:a16="http://schemas.microsoft.com/office/drawing/2014/main" id="{64C7BB41-F8D6-45FB-BB3D-465D01541D80}"/>
              </a:ext>
            </a:extLst>
          </p:cNvPr>
          <p:cNvSpPr>
            <a:spLocks noChangeArrowheads="1"/>
          </p:cNvSpPr>
          <p:nvPr/>
        </p:nvSpPr>
        <p:spPr bwMode="auto">
          <a:xfrm>
            <a:off x="4500563" y="549275"/>
            <a:ext cx="445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为周期的周期函数，且满足</a:t>
            </a:r>
            <a:r>
              <a:rPr lang="zh-CN" altLang="en-US" sz="2400">
                <a:solidFill>
                  <a:srgbClr val="FF0066"/>
                </a:solidFill>
                <a:latin typeface="Garamond" panose="02020404030301010803" pitchFamily="18" charset="0"/>
              </a:rPr>
              <a:t>狄利</a:t>
            </a:r>
          </a:p>
        </p:txBody>
      </p:sp>
      <p:sp>
        <p:nvSpPr>
          <p:cNvPr id="81927" name="Rectangle 11">
            <a:extLst>
              <a:ext uri="{FF2B5EF4-FFF2-40B4-BE49-F238E27FC236}">
                <a16:creationId xmlns:a16="http://schemas.microsoft.com/office/drawing/2014/main" id="{C109B65A-4A79-4AE4-A8E4-E50A3E289195}"/>
              </a:ext>
            </a:extLst>
          </p:cNvPr>
          <p:cNvSpPr>
            <a:spLocks noChangeArrowheads="1"/>
          </p:cNvSpPr>
          <p:nvPr/>
        </p:nvSpPr>
        <p:spPr bwMode="auto">
          <a:xfrm>
            <a:off x="598488" y="1412875"/>
            <a:ext cx="452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66"/>
                </a:solidFill>
                <a:latin typeface="Garamond" panose="02020404030301010803" pitchFamily="18" charset="0"/>
              </a:rPr>
              <a:t>克雷条件，则可展成傅里叶级数</a:t>
            </a:r>
            <a:r>
              <a:rPr lang="zh-CN" altLang="en-US" sz="2400">
                <a:solidFill>
                  <a:srgbClr val="FFFF66"/>
                </a:solidFill>
                <a:latin typeface="Garamond" panose="02020404030301010803" pitchFamily="18" charset="0"/>
              </a:rPr>
              <a:t> </a:t>
            </a:r>
          </a:p>
        </p:txBody>
      </p:sp>
      <p:sp>
        <p:nvSpPr>
          <p:cNvPr id="81928" name="Rectangle 13">
            <a:extLst>
              <a:ext uri="{FF2B5EF4-FFF2-40B4-BE49-F238E27FC236}">
                <a16:creationId xmlns:a16="http://schemas.microsoft.com/office/drawing/2014/main" id="{A33F48C3-935F-4124-A25D-69675D682E39}"/>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1929" name="Rectangle 14">
            <a:extLst>
              <a:ext uri="{FF2B5EF4-FFF2-40B4-BE49-F238E27FC236}">
                <a16:creationId xmlns:a16="http://schemas.microsoft.com/office/drawing/2014/main" id="{355F944E-2BE1-4B61-8376-1E21DF2E6B8D}"/>
              </a:ext>
            </a:extLst>
          </p:cNvPr>
          <p:cNvSpPr>
            <a:spLocks noChangeArrowheads="1"/>
          </p:cNvSpPr>
          <p:nvPr/>
        </p:nvSpPr>
        <p:spPr bwMode="auto">
          <a:xfrm>
            <a:off x="7740650" y="2708275"/>
            <a:ext cx="118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(7.2.16) </a:t>
            </a:r>
          </a:p>
        </p:txBody>
      </p:sp>
      <p:sp>
        <p:nvSpPr>
          <p:cNvPr id="81930" name="Rectangle 15">
            <a:extLst>
              <a:ext uri="{FF2B5EF4-FFF2-40B4-BE49-F238E27FC236}">
                <a16:creationId xmlns:a16="http://schemas.microsoft.com/office/drawing/2014/main" id="{5FD785CC-5AF1-4577-BBB4-84CADD2B64F3}"/>
              </a:ext>
            </a:extLst>
          </p:cNvPr>
          <p:cNvSpPr>
            <a:spLocks noChangeArrowheads="1"/>
          </p:cNvSpPr>
          <p:nvPr/>
        </p:nvSpPr>
        <p:spPr bwMode="auto">
          <a:xfrm>
            <a:off x="684213" y="4106863"/>
            <a:ext cx="87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其中 </a:t>
            </a:r>
          </a:p>
        </p:txBody>
      </p:sp>
      <p:sp>
        <p:nvSpPr>
          <p:cNvPr id="81931" name="Rectangle 17">
            <a:extLst>
              <a:ext uri="{FF2B5EF4-FFF2-40B4-BE49-F238E27FC236}">
                <a16:creationId xmlns:a16="http://schemas.microsoft.com/office/drawing/2014/main" id="{5A015FA2-919B-411F-9A33-082C33A3B8AC}"/>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81932" name="Object 16">
            <a:extLst>
              <a:ext uri="{FF2B5EF4-FFF2-40B4-BE49-F238E27FC236}">
                <a16:creationId xmlns:a16="http://schemas.microsoft.com/office/drawing/2014/main" id="{5F611B30-3D43-4F0A-BBCD-2AD2A095BDF8}"/>
              </a:ext>
            </a:extLst>
          </p:cNvPr>
          <p:cNvGraphicFramePr>
            <a:graphicFrameLocks noChangeAspect="1"/>
          </p:cNvGraphicFramePr>
          <p:nvPr/>
        </p:nvGraphicFramePr>
        <p:xfrm>
          <a:off x="1547813" y="3746500"/>
          <a:ext cx="2736850" cy="1122363"/>
        </p:xfrm>
        <a:graphic>
          <a:graphicData uri="http://schemas.openxmlformats.org/presentationml/2006/ole">
            <mc:AlternateContent xmlns:mc="http://schemas.openxmlformats.org/markup-compatibility/2006">
              <mc:Choice xmlns:v="urn:schemas-microsoft-com:vml" Requires="v">
                <p:oleObj spid="_x0000_s81980" r:id="rId3" imgW="952087" imgH="393529" progId="Equation.DSMT4">
                  <p:embed/>
                </p:oleObj>
              </mc:Choice>
              <mc:Fallback>
                <p:oleObj r:id="rId3" imgW="952087" imgH="393529" progId="Equation.DSMT4">
                  <p:embed/>
                  <p:pic>
                    <p:nvPicPr>
                      <p:cNvPr id="0" name="Object 1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547813" y="3746500"/>
                        <a:ext cx="273685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33" name="Rectangle 18">
            <a:extLst>
              <a:ext uri="{FF2B5EF4-FFF2-40B4-BE49-F238E27FC236}">
                <a16:creationId xmlns:a16="http://schemas.microsoft.com/office/drawing/2014/main" id="{B7AF1BB8-8432-4FDE-8849-0C7A7D605F4E}"/>
              </a:ext>
            </a:extLst>
          </p:cNvPr>
          <p:cNvSpPr>
            <a:spLocks noChangeArrowheads="1"/>
          </p:cNvSpPr>
          <p:nvPr/>
        </p:nvSpPr>
        <p:spPr bwMode="auto">
          <a:xfrm>
            <a:off x="4356100" y="4076700"/>
            <a:ext cx="125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a:t>
            </a:r>
            <a:r>
              <a:rPr lang="zh-CN" altLang="en-US" sz="2400">
                <a:latin typeface="Garamond" panose="02020404030301010803" pitchFamily="18" charset="0"/>
              </a:rPr>
              <a:t>我们将 </a:t>
            </a:r>
          </a:p>
        </p:txBody>
      </p:sp>
      <p:sp>
        <p:nvSpPr>
          <p:cNvPr id="81934" name="Rectangle 20">
            <a:extLst>
              <a:ext uri="{FF2B5EF4-FFF2-40B4-BE49-F238E27FC236}">
                <a16:creationId xmlns:a16="http://schemas.microsoft.com/office/drawing/2014/main" id="{59C7D48F-5C28-4A1E-A3DB-6AD5DA516FD9}"/>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1935" name="Rectangle 21">
            <a:extLst>
              <a:ext uri="{FF2B5EF4-FFF2-40B4-BE49-F238E27FC236}">
                <a16:creationId xmlns:a16="http://schemas.microsoft.com/office/drawing/2014/main" id="{C5A24697-6327-49A1-8696-E1FC091AB923}"/>
              </a:ext>
            </a:extLst>
          </p:cNvPr>
          <p:cNvSpPr>
            <a:spLocks noChangeArrowheads="1"/>
          </p:cNvSpPr>
          <p:nvPr/>
        </p:nvSpPr>
        <p:spPr bwMode="auto">
          <a:xfrm>
            <a:off x="684213" y="5229225"/>
            <a:ext cx="87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称为 </a:t>
            </a:r>
          </a:p>
        </p:txBody>
      </p:sp>
      <p:sp>
        <p:nvSpPr>
          <p:cNvPr id="81936" name="Rectangle 23">
            <a:extLst>
              <a:ext uri="{FF2B5EF4-FFF2-40B4-BE49-F238E27FC236}">
                <a16:creationId xmlns:a16="http://schemas.microsoft.com/office/drawing/2014/main" id="{A073CB9E-74B9-4FE9-8897-47D2C725D3B2}"/>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1937" name="Rectangle 27">
            <a:extLst>
              <a:ext uri="{FF2B5EF4-FFF2-40B4-BE49-F238E27FC236}">
                <a16:creationId xmlns:a16="http://schemas.microsoft.com/office/drawing/2014/main" id="{E19CF16A-6773-4C9B-835D-5A0A515616C5}"/>
              </a:ext>
            </a:extLst>
          </p:cNvPr>
          <p:cNvSpPr>
            <a:spLocks noChangeArrowheads="1"/>
          </p:cNvSpPr>
          <p:nvPr/>
        </p:nvSpPr>
        <p:spPr bwMode="auto">
          <a:xfrm>
            <a:off x="2411413" y="52292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的第</a:t>
            </a:r>
            <a:endParaRPr lang="zh-CN" altLang="en-US" sz="2400"/>
          </a:p>
        </p:txBody>
      </p:sp>
      <p:sp>
        <p:nvSpPr>
          <p:cNvPr id="81938" name="Rectangle 28">
            <a:extLst>
              <a:ext uri="{FF2B5EF4-FFF2-40B4-BE49-F238E27FC236}">
                <a16:creationId xmlns:a16="http://schemas.microsoft.com/office/drawing/2014/main" id="{15E07C74-D919-4308-B089-4EEA9335F702}"/>
              </a:ext>
            </a:extLst>
          </p:cNvPr>
          <p:cNvSpPr>
            <a:spLocks noChangeArrowheads="1"/>
          </p:cNvSpPr>
          <p:nvPr/>
        </p:nvSpPr>
        <p:spPr bwMode="auto">
          <a:xfrm>
            <a:off x="3563938" y="522922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次</a:t>
            </a:r>
            <a:r>
              <a:rPr lang="zh-CN" altLang="en-US" sz="2400">
                <a:solidFill>
                  <a:srgbClr val="FF0066"/>
                </a:solidFill>
                <a:latin typeface="Times New Roman" panose="02020603050405020304" pitchFamily="18" charset="0"/>
                <a:cs typeface="Times New Roman" panose="02020603050405020304" pitchFamily="18" charset="0"/>
              </a:rPr>
              <a:t>谐波</a:t>
            </a:r>
            <a:r>
              <a:rPr lang="zh-CN" altLang="en-US" sz="2400">
                <a:latin typeface="Times New Roman" panose="02020603050405020304" pitchFamily="18" charset="0"/>
                <a:cs typeface="Times New Roman" panose="02020603050405020304" pitchFamily="18" charset="0"/>
              </a:rPr>
              <a:t>，</a:t>
            </a:r>
            <a:endParaRPr lang="zh-CN" altLang="en-US" sz="2400"/>
          </a:p>
        </p:txBody>
      </p:sp>
      <p:sp>
        <p:nvSpPr>
          <p:cNvPr id="81939" name="Rectangle 29">
            <a:extLst>
              <a:ext uri="{FF2B5EF4-FFF2-40B4-BE49-F238E27FC236}">
                <a16:creationId xmlns:a16="http://schemas.microsoft.com/office/drawing/2014/main" id="{2C421D4D-4C80-486F-8FB0-31EFF8783467}"/>
              </a:ext>
            </a:extLst>
          </p:cNvPr>
          <p:cNvSpPr>
            <a:spLocks noChangeArrowheads="1"/>
          </p:cNvSpPr>
          <p:nvPr/>
        </p:nvSpPr>
        <p:spPr bwMode="auto">
          <a:xfrm>
            <a:off x="5364163" y="522922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称为第</a:t>
            </a:r>
            <a:endParaRPr lang="zh-CN" altLang="en-US" sz="2400"/>
          </a:p>
        </p:txBody>
      </p:sp>
      <p:sp>
        <p:nvSpPr>
          <p:cNvPr id="81940" name="Rectangle 30">
            <a:extLst>
              <a:ext uri="{FF2B5EF4-FFF2-40B4-BE49-F238E27FC236}">
                <a16:creationId xmlns:a16="http://schemas.microsoft.com/office/drawing/2014/main" id="{BF69910A-9B8B-4D8E-BAFC-1EF6B5952343}"/>
              </a:ext>
            </a:extLst>
          </p:cNvPr>
          <p:cNvSpPr>
            <a:spLocks noChangeArrowheads="1"/>
          </p:cNvSpPr>
          <p:nvPr/>
        </p:nvSpPr>
        <p:spPr bwMode="auto">
          <a:xfrm>
            <a:off x="6877050" y="5229225"/>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cs typeface="Times New Roman" panose="02020603050405020304" pitchFamily="18" charset="0"/>
              </a:rPr>
              <a:t>次</a:t>
            </a:r>
            <a:r>
              <a:rPr lang="zh-CN" altLang="en-US" sz="2400">
                <a:solidFill>
                  <a:srgbClr val="FF0066"/>
                </a:solidFill>
                <a:latin typeface="Times New Roman" panose="02020603050405020304" pitchFamily="18" charset="0"/>
                <a:cs typeface="Times New Roman" panose="02020603050405020304" pitchFamily="18" charset="0"/>
              </a:rPr>
              <a:t>谐波的频率</a:t>
            </a:r>
            <a:r>
              <a:rPr lang="zh-CN" altLang="en-US" sz="2400">
                <a:latin typeface="Times New Roman" panose="02020603050405020304" pitchFamily="18" charset="0"/>
                <a:cs typeface="Times New Roman" panose="02020603050405020304" pitchFamily="18" charset="0"/>
              </a:rPr>
              <a:t>．</a:t>
            </a:r>
            <a:endParaRPr lang="zh-CN" altLang="en-US" sz="2400"/>
          </a:p>
        </p:txBody>
      </p:sp>
      <p:graphicFrame>
        <p:nvGraphicFramePr>
          <p:cNvPr id="81941" name="Object 32">
            <a:extLst>
              <a:ext uri="{FF2B5EF4-FFF2-40B4-BE49-F238E27FC236}">
                <a16:creationId xmlns:a16="http://schemas.microsoft.com/office/drawing/2014/main" id="{76DDFB19-12B2-4FB9-852C-5B2EB334F3D7}"/>
              </a:ext>
            </a:extLst>
          </p:cNvPr>
          <p:cNvGraphicFramePr>
            <a:graphicFrameLocks noGrp="1" noChangeAspect="1"/>
          </p:cNvGraphicFramePr>
          <p:nvPr>
            <p:ph sz="quarter" idx="1"/>
          </p:nvPr>
        </p:nvGraphicFramePr>
        <p:xfrm>
          <a:off x="2339975" y="549275"/>
          <a:ext cx="863600" cy="511175"/>
        </p:xfrm>
        <a:graphic>
          <a:graphicData uri="http://schemas.openxmlformats.org/presentationml/2006/ole">
            <mc:AlternateContent xmlns:mc="http://schemas.openxmlformats.org/markup-compatibility/2006">
              <mc:Choice xmlns:v="urn:schemas-microsoft-com:vml" Requires="v">
                <p:oleObj spid="_x0000_s81981" r:id="rId5" imgW="342751" imgH="203112" progId="Equation.DSMT4">
                  <p:embed/>
                </p:oleObj>
              </mc:Choice>
              <mc:Fallback>
                <p:oleObj r:id="rId5" imgW="342751" imgH="203112" progId="Equation.DSMT4">
                  <p:embed/>
                  <p:pic>
                    <p:nvPicPr>
                      <p:cNvPr id="0" name="Object 3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549275"/>
                        <a:ext cx="863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2" name="Object 34">
            <a:extLst>
              <a:ext uri="{FF2B5EF4-FFF2-40B4-BE49-F238E27FC236}">
                <a16:creationId xmlns:a16="http://schemas.microsoft.com/office/drawing/2014/main" id="{A26AD4CC-EECE-44D6-AA41-D1BD36B25227}"/>
              </a:ext>
            </a:extLst>
          </p:cNvPr>
          <p:cNvGraphicFramePr>
            <a:graphicFrameLocks noGrp="1" noChangeAspect="1"/>
          </p:cNvGraphicFramePr>
          <p:nvPr>
            <p:ph sz="quarter" idx="2"/>
          </p:nvPr>
        </p:nvGraphicFramePr>
        <p:xfrm>
          <a:off x="4067175" y="549275"/>
          <a:ext cx="425450" cy="431800"/>
        </p:xfrm>
        <a:graphic>
          <a:graphicData uri="http://schemas.openxmlformats.org/presentationml/2006/ole">
            <mc:AlternateContent xmlns:mc="http://schemas.openxmlformats.org/markup-compatibility/2006">
              <mc:Choice xmlns:v="urn:schemas-microsoft-com:vml" Requires="v">
                <p:oleObj spid="_x0000_s81982" r:id="rId7" imgW="139579" imgH="164957" progId="Equation.DSMT4">
                  <p:embed/>
                </p:oleObj>
              </mc:Choice>
              <mc:Fallback>
                <p:oleObj r:id="rId7" imgW="139579" imgH="164957" progId="Equation.DSMT4">
                  <p:embed/>
                  <p:pic>
                    <p:nvPicPr>
                      <p:cNvPr id="0" name="Object 3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549275"/>
                        <a:ext cx="425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3" name="Object 37">
            <a:extLst>
              <a:ext uri="{FF2B5EF4-FFF2-40B4-BE49-F238E27FC236}">
                <a16:creationId xmlns:a16="http://schemas.microsoft.com/office/drawing/2014/main" id="{DFA08E23-4307-4223-8161-A80CDD8F17FE}"/>
              </a:ext>
            </a:extLst>
          </p:cNvPr>
          <p:cNvGraphicFramePr>
            <a:graphicFrameLocks noGrp="1" noChangeAspect="1"/>
          </p:cNvGraphicFramePr>
          <p:nvPr>
            <p:ph sz="quarter" idx="3"/>
          </p:nvPr>
        </p:nvGraphicFramePr>
        <p:xfrm>
          <a:off x="1187450" y="2205038"/>
          <a:ext cx="5543550" cy="1012825"/>
        </p:xfrm>
        <a:graphic>
          <a:graphicData uri="http://schemas.openxmlformats.org/presentationml/2006/ole">
            <mc:AlternateContent xmlns:mc="http://schemas.openxmlformats.org/markup-compatibility/2006">
              <mc:Choice xmlns:v="urn:schemas-microsoft-com:vml" Requires="v">
                <p:oleObj spid="_x0000_s81983" r:id="rId9" imgW="2362200" imgH="431800" progId="Equation.DSMT4">
                  <p:embed/>
                </p:oleObj>
              </mc:Choice>
              <mc:Fallback>
                <p:oleObj r:id="rId9" imgW="2362200" imgH="431800" progId="Equation.DSMT4">
                  <p:embed/>
                  <p:pic>
                    <p:nvPicPr>
                      <p:cNvPr id="0" name="Object 37"/>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2205038"/>
                        <a:ext cx="55435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4" name="Object 40">
            <a:extLst>
              <a:ext uri="{FF2B5EF4-FFF2-40B4-BE49-F238E27FC236}">
                <a16:creationId xmlns:a16="http://schemas.microsoft.com/office/drawing/2014/main" id="{B2249C88-4EFA-4122-865E-4FCF7039285D}"/>
              </a:ext>
            </a:extLst>
          </p:cNvPr>
          <p:cNvGraphicFramePr>
            <a:graphicFrameLocks noGrp="1" noChangeAspect="1"/>
          </p:cNvGraphicFramePr>
          <p:nvPr>
            <p:ph sz="quarter" idx="4"/>
          </p:nvPr>
        </p:nvGraphicFramePr>
        <p:xfrm>
          <a:off x="1763713" y="3933825"/>
          <a:ext cx="2376487" cy="884238"/>
        </p:xfrm>
        <a:graphic>
          <a:graphicData uri="http://schemas.openxmlformats.org/presentationml/2006/ole">
            <mc:AlternateContent xmlns:mc="http://schemas.openxmlformats.org/markup-compatibility/2006">
              <mc:Choice xmlns:v="urn:schemas-microsoft-com:vml" Requires="v">
                <p:oleObj spid="_x0000_s81984" r:id="rId11" imgW="952087" imgH="393529" progId="Equation.DSMT4">
                  <p:embed/>
                </p:oleObj>
              </mc:Choice>
              <mc:Fallback>
                <p:oleObj r:id="rId11" imgW="952087" imgH="393529" progId="Equation.DSMT4">
                  <p:embed/>
                  <p:pic>
                    <p:nvPicPr>
                      <p:cNvPr id="0" name="Object 40"/>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3933825"/>
                        <a:ext cx="2376487"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5" name="Object 43">
            <a:extLst>
              <a:ext uri="{FF2B5EF4-FFF2-40B4-BE49-F238E27FC236}">
                <a16:creationId xmlns:a16="http://schemas.microsoft.com/office/drawing/2014/main" id="{65E01B0D-8E5A-4F79-A9C9-A316E3CBE803}"/>
              </a:ext>
            </a:extLst>
          </p:cNvPr>
          <p:cNvGraphicFramePr>
            <a:graphicFrameLocks noChangeAspect="1"/>
          </p:cNvGraphicFramePr>
          <p:nvPr/>
        </p:nvGraphicFramePr>
        <p:xfrm>
          <a:off x="5580063" y="4005263"/>
          <a:ext cx="3024187" cy="528637"/>
        </p:xfrm>
        <a:graphic>
          <a:graphicData uri="http://schemas.openxmlformats.org/presentationml/2006/ole">
            <mc:AlternateContent xmlns:mc="http://schemas.openxmlformats.org/markup-compatibility/2006">
              <mc:Choice xmlns:v="urn:schemas-microsoft-com:vml" Requires="v">
                <p:oleObj spid="_x0000_s81985" r:id="rId13" imgW="1308100" imgH="228600" progId="Equation.DSMT4">
                  <p:embed/>
                </p:oleObj>
              </mc:Choice>
              <mc:Fallback>
                <p:oleObj r:id="rId13" imgW="1308100" imgH="228600" progId="Equation.DSMT4">
                  <p:embed/>
                  <p:pic>
                    <p:nvPicPr>
                      <p:cNvPr id="0"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063" y="4005263"/>
                        <a:ext cx="30241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6" name="Object 44">
            <a:extLst>
              <a:ext uri="{FF2B5EF4-FFF2-40B4-BE49-F238E27FC236}">
                <a16:creationId xmlns:a16="http://schemas.microsoft.com/office/drawing/2014/main" id="{0BBB76F4-302A-4EC4-90B4-6C2E35F44DEC}"/>
              </a:ext>
            </a:extLst>
          </p:cNvPr>
          <p:cNvGraphicFramePr>
            <a:graphicFrameLocks noChangeAspect="1"/>
          </p:cNvGraphicFramePr>
          <p:nvPr/>
        </p:nvGraphicFramePr>
        <p:xfrm>
          <a:off x="1476375" y="5229225"/>
          <a:ext cx="792163" cy="469900"/>
        </p:xfrm>
        <a:graphic>
          <a:graphicData uri="http://schemas.openxmlformats.org/presentationml/2006/ole">
            <mc:AlternateContent xmlns:mc="http://schemas.openxmlformats.org/markup-compatibility/2006">
              <mc:Choice xmlns:v="urn:schemas-microsoft-com:vml" Requires="v">
                <p:oleObj spid="_x0000_s81986" r:id="rId15" imgW="342751" imgH="203112" progId="Equation.DSMT4">
                  <p:embed/>
                </p:oleObj>
              </mc:Choice>
              <mc:Fallback>
                <p:oleObj r:id="rId15" imgW="342751" imgH="203112" progId="Equation.DSMT4">
                  <p:embed/>
                  <p:pic>
                    <p:nvPicPr>
                      <p:cNvPr id="0" name="Object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6375" y="5229225"/>
                        <a:ext cx="7921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7" name="Object 45">
            <a:extLst>
              <a:ext uri="{FF2B5EF4-FFF2-40B4-BE49-F238E27FC236}">
                <a16:creationId xmlns:a16="http://schemas.microsoft.com/office/drawing/2014/main" id="{F906DFB5-C0B2-419A-9E82-B5B6E411B8E3}"/>
              </a:ext>
            </a:extLst>
          </p:cNvPr>
          <p:cNvGraphicFramePr>
            <a:graphicFrameLocks noChangeAspect="1"/>
          </p:cNvGraphicFramePr>
          <p:nvPr/>
        </p:nvGraphicFramePr>
        <p:xfrm>
          <a:off x="3203575" y="5300663"/>
          <a:ext cx="395288" cy="433387"/>
        </p:xfrm>
        <a:graphic>
          <a:graphicData uri="http://schemas.openxmlformats.org/presentationml/2006/ole">
            <mc:AlternateContent xmlns:mc="http://schemas.openxmlformats.org/markup-compatibility/2006">
              <mc:Choice xmlns:v="urn:schemas-microsoft-com:vml" Requires="v">
                <p:oleObj spid="_x0000_s81987" r:id="rId17" imgW="126835" imgH="139518" progId="Equation.DSMT4">
                  <p:embed/>
                </p:oleObj>
              </mc:Choice>
              <mc:Fallback>
                <p:oleObj r:id="rId17" imgW="126835" imgH="139518" progId="Equation.DSMT4">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03575" y="5300663"/>
                        <a:ext cx="3952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8" name="Object 46">
            <a:extLst>
              <a:ext uri="{FF2B5EF4-FFF2-40B4-BE49-F238E27FC236}">
                <a16:creationId xmlns:a16="http://schemas.microsoft.com/office/drawing/2014/main" id="{EC9D9EB7-A94C-4251-B2C9-672F5A338C1F}"/>
              </a:ext>
            </a:extLst>
          </p:cNvPr>
          <p:cNvGraphicFramePr>
            <a:graphicFrameLocks noChangeAspect="1"/>
          </p:cNvGraphicFramePr>
          <p:nvPr/>
        </p:nvGraphicFramePr>
        <p:xfrm>
          <a:off x="6443663" y="5300663"/>
          <a:ext cx="393700" cy="433387"/>
        </p:xfrm>
        <a:graphic>
          <a:graphicData uri="http://schemas.openxmlformats.org/presentationml/2006/ole">
            <mc:AlternateContent xmlns:mc="http://schemas.openxmlformats.org/markup-compatibility/2006">
              <mc:Choice xmlns:v="urn:schemas-microsoft-com:vml" Requires="v">
                <p:oleObj spid="_x0000_s81988" r:id="rId19" imgW="126835" imgH="139518" progId="Equation.DSMT4">
                  <p:embed/>
                </p:oleObj>
              </mc:Choice>
              <mc:Fallback>
                <p:oleObj r:id="rId19" imgW="126835" imgH="139518" progId="Equation.DSMT4">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43663" y="5300663"/>
                        <a:ext cx="3937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49" name="Object 47">
            <a:extLst>
              <a:ext uri="{FF2B5EF4-FFF2-40B4-BE49-F238E27FC236}">
                <a16:creationId xmlns:a16="http://schemas.microsoft.com/office/drawing/2014/main" id="{82460729-569C-46C7-B8C3-7DCA9A63084C}"/>
              </a:ext>
            </a:extLst>
          </p:cNvPr>
          <p:cNvGraphicFramePr>
            <a:graphicFrameLocks noChangeAspect="1"/>
          </p:cNvGraphicFramePr>
          <p:nvPr/>
        </p:nvGraphicFramePr>
        <p:xfrm>
          <a:off x="4787900" y="5157788"/>
          <a:ext cx="481013" cy="576262"/>
        </p:xfrm>
        <a:graphic>
          <a:graphicData uri="http://schemas.openxmlformats.org/presentationml/2006/ole">
            <mc:AlternateContent xmlns:mc="http://schemas.openxmlformats.org/markup-compatibility/2006">
              <mc:Choice xmlns:v="urn:schemas-microsoft-com:vml" Requires="v">
                <p:oleObj spid="_x0000_s81989" r:id="rId21" imgW="190500" imgH="228600" progId="Equation.DSMT4">
                  <p:embed/>
                </p:oleObj>
              </mc:Choice>
              <mc:Fallback>
                <p:oleObj r:id="rId21" imgW="190500" imgH="228600" progId="Equation.DSMT4">
                  <p:embed/>
                  <p:pic>
                    <p:nvPicPr>
                      <p:cNvPr id="0" name="Object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87900" y="5157788"/>
                        <a:ext cx="4810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8">
            <a:extLst>
              <a:ext uri="{FF2B5EF4-FFF2-40B4-BE49-F238E27FC236}">
                <a16:creationId xmlns:a16="http://schemas.microsoft.com/office/drawing/2014/main" id="{BB239BF2-C920-4888-A235-8E7F52B2244D}"/>
              </a:ext>
            </a:extLst>
          </p:cNvPr>
          <p:cNvSpPr>
            <a:spLocks noChangeArrowheads="1"/>
          </p:cNvSpPr>
          <p:nvPr/>
        </p:nvSpPr>
        <p:spPr bwMode="auto">
          <a:xfrm>
            <a:off x="900113" y="765175"/>
            <a:ext cx="3017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若用横坐标表示频率 </a:t>
            </a:r>
          </a:p>
        </p:txBody>
      </p:sp>
      <p:sp>
        <p:nvSpPr>
          <p:cNvPr id="82947" name="Rectangle 21">
            <a:extLst>
              <a:ext uri="{FF2B5EF4-FFF2-40B4-BE49-F238E27FC236}">
                <a16:creationId xmlns:a16="http://schemas.microsoft.com/office/drawing/2014/main" id="{06E66F14-2078-4D2F-BBF4-C2D4F62FFB86}"/>
              </a:ext>
            </a:extLst>
          </p:cNvPr>
          <p:cNvSpPr>
            <a:spLocks noChangeArrowheads="1"/>
          </p:cNvSpPr>
          <p:nvPr/>
        </p:nvSpPr>
        <p:spPr bwMode="auto">
          <a:xfrm>
            <a:off x="4349750" y="765175"/>
            <a:ext cx="271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，纵坐标表示振幅 </a:t>
            </a:r>
          </a:p>
        </p:txBody>
      </p:sp>
      <p:sp>
        <p:nvSpPr>
          <p:cNvPr id="82948" name="Rectangle 24">
            <a:extLst>
              <a:ext uri="{FF2B5EF4-FFF2-40B4-BE49-F238E27FC236}">
                <a16:creationId xmlns:a16="http://schemas.microsoft.com/office/drawing/2014/main" id="{F39DBC5D-4CD6-4475-8D02-5DEEB221680A}"/>
              </a:ext>
            </a:extLst>
          </p:cNvPr>
          <p:cNvSpPr>
            <a:spLocks noChangeArrowheads="1"/>
          </p:cNvSpPr>
          <p:nvPr/>
        </p:nvSpPr>
        <p:spPr bwMode="auto">
          <a:xfrm>
            <a:off x="7518400" y="765175"/>
            <a:ext cx="1179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，把点 </a:t>
            </a:r>
          </a:p>
        </p:txBody>
      </p:sp>
      <p:graphicFrame>
        <p:nvGraphicFramePr>
          <p:cNvPr id="82949" name="Object 33">
            <a:extLst>
              <a:ext uri="{FF2B5EF4-FFF2-40B4-BE49-F238E27FC236}">
                <a16:creationId xmlns:a16="http://schemas.microsoft.com/office/drawing/2014/main" id="{911F8A82-9684-4D2D-8EA6-BC3D0315F40F}"/>
              </a:ext>
            </a:extLst>
          </p:cNvPr>
          <p:cNvGraphicFramePr>
            <a:graphicFrameLocks noGrp="1" noChangeAspect="1"/>
          </p:cNvGraphicFramePr>
          <p:nvPr>
            <p:ph sz="quarter" idx="4"/>
          </p:nvPr>
        </p:nvGraphicFramePr>
        <p:xfrm>
          <a:off x="3846513" y="646113"/>
          <a:ext cx="601662" cy="720725"/>
        </p:xfrm>
        <a:graphic>
          <a:graphicData uri="http://schemas.openxmlformats.org/presentationml/2006/ole">
            <mc:AlternateContent xmlns:mc="http://schemas.openxmlformats.org/markup-compatibility/2006">
              <mc:Choice xmlns:v="urn:schemas-microsoft-com:vml" Requires="v">
                <p:oleObj spid="_x0000_s82978" r:id="rId4" imgW="190500" imgH="228600" progId="Equation.DSMT4">
                  <p:embed/>
                </p:oleObj>
              </mc:Choice>
              <mc:Fallback>
                <p:oleObj r:id="rId4" imgW="190500" imgH="228600" progId="Equation.DSMT4">
                  <p:embed/>
                  <p:pic>
                    <p:nvPicPr>
                      <p:cNvPr id="0" name="Object 3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513" y="646113"/>
                        <a:ext cx="6016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2950" name="Object 37">
            <a:extLst>
              <a:ext uri="{FF2B5EF4-FFF2-40B4-BE49-F238E27FC236}">
                <a16:creationId xmlns:a16="http://schemas.microsoft.com/office/drawing/2014/main" id="{F1123FE4-A97C-43DB-BDFF-CE8701C7A73A}"/>
              </a:ext>
            </a:extLst>
          </p:cNvPr>
          <p:cNvGraphicFramePr>
            <a:graphicFrameLocks noChangeAspect="1"/>
          </p:cNvGraphicFramePr>
          <p:nvPr/>
        </p:nvGraphicFramePr>
        <p:xfrm>
          <a:off x="7015163" y="646113"/>
          <a:ext cx="481012" cy="576262"/>
        </p:xfrm>
        <a:graphic>
          <a:graphicData uri="http://schemas.openxmlformats.org/presentationml/2006/ole">
            <mc:AlternateContent xmlns:mc="http://schemas.openxmlformats.org/markup-compatibility/2006">
              <mc:Choice xmlns:v="urn:schemas-microsoft-com:vml" Requires="v">
                <p:oleObj spid="_x0000_s82979" r:id="rId6" imgW="190500" imgH="228600" progId="Equation.DSMT4">
                  <p:embed/>
                </p:oleObj>
              </mc:Choice>
              <mc:Fallback>
                <p:oleObj r:id="rId6" imgW="190500" imgH="228600" progId="Equation.DSMT4">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5163" y="646113"/>
                        <a:ext cx="4810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1" name="Rectangle 5">
            <a:extLst>
              <a:ext uri="{FF2B5EF4-FFF2-40B4-BE49-F238E27FC236}">
                <a16:creationId xmlns:a16="http://schemas.microsoft.com/office/drawing/2014/main" id="{EAD3C6C4-0693-47DD-96E8-FD8BF7DEE02C}"/>
              </a:ext>
            </a:extLst>
          </p:cNvPr>
          <p:cNvSpPr>
            <a:spLocks noChangeArrowheads="1"/>
          </p:cNvSpPr>
          <p:nvPr/>
        </p:nvSpPr>
        <p:spPr bwMode="auto">
          <a:xfrm>
            <a:off x="142875" y="6973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2952" name="Rectangle 6">
            <a:extLst>
              <a:ext uri="{FF2B5EF4-FFF2-40B4-BE49-F238E27FC236}">
                <a16:creationId xmlns:a16="http://schemas.microsoft.com/office/drawing/2014/main" id="{7A493A06-DFF4-4D94-8559-91A00C04552B}"/>
              </a:ext>
            </a:extLst>
          </p:cNvPr>
          <p:cNvSpPr>
            <a:spLocks noChangeArrowheads="1"/>
          </p:cNvSpPr>
          <p:nvPr/>
        </p:nvSpPr>
        <p:spPr bwMode="auto">
          <a:xfrm>
            <a:off x="4637088" y="1419225"/>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用图形表示出来，这样的图</a:t>
            </a:r>
          </a:p>
        </p:txBody>
      </p:sp>
      <p:sp>
        <p:nvSpPr>
          <p:cNvPr id="82953" name="Rectangle 7">
            <a:extLst>
              <a:ext uri="{FF2B5EF4-FFF2-40B4-BE49-F238E27FC236}">
                <a16:creationId xmlns:a16="http://schemas.microsoft.com/office/drawing/2014/main" id="{CCF252B0-1F83-4840-B37E-CD1000A2F561}"/>
              </a:ext>
            </a:extLst>
          </p:cNvPr>
          <p:cNvSpPr>
            <a:spLocks noChangeArrowheads="1"/>
          </p:cNvSpPr>
          <p:nvPr/>
        </p:nvSpPr>
        <p:spPr bwMode="auto">
          <a:xfrm>
            <a:off x="461963" y="2141538"/>
            <a:ext cx="286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形就是频谱图</a:t>
            </a:r>
            <a:r>
              <a:rPr lang="en-US" altLang="zh-CN" sz="2400">
                <a:latin typeface="Garamond" panose="02020404030301010803" pitchFamily="18" charset="0"/>
              </a:rPr>
              <a:t>. </a:t>
            </a:r>
            <a:r>
              <a:rPr lang="zh-CN" altLang="en-US" sz="2400">
                <a:latin typeface="Garamond" panose="02020404030301010803" pitchFamily="18" charset="0"/>
              </a:rPr>
              <a:t>由于 </a:t>
            </a:r>
          </a:p>
        </p:txBody>
      </p:sp>
      <p:sp>
        <p:nvSpPr>
          <p:cNvPr id="82954" name="Rectangle 9">
            <a:extLst>
              <a:ext uri="{FF2B5EF4-FFF2-40B4-BE49-F238E27FC236}">
                <a16:creationId xmlns:a16="http://schemas.microsoft.com/office/drawing/2014/main" id="{8FFF4295-4452-4E6E-BAD1-A9C46634186A}"/>
              </a:ext>
            </a:extLst>
          </p:cNvPr>
          <p:cNvSpPr>
            <a:spLocks noChangeArrowheads="1"/>
          </p:cNvSpPr>
          <p:nvPr/>
        </p:nvSpPr>
        <p:spPr bwMode="auto">
          <a:xfrm>
            <a:off x="142875" y="698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2955" name="Rectangle 10">
            <a:extLst>
              <a:ext uri="{FF2B5EF4-FFF2-40B4-BE49-F238E27FC236}">
                <a16:creationId xmlns:a16="http://schemas.microsoft.com/office/drawing/2014/main" id="{37531B3B-8FD0-468B-8596-942352471DB7}"/>
              </a:ext>
            </a:extLst>
          </p:cNvPr>
          <p:cNvSpPr>
            <a:spLocks noChangeArrowheads="1"/>
          </p:cNvSpPr>
          <p:nvPr/>
        </p:nvSpPr>
        <p:spPr bwMode="auto">
          <a:xfrm>
            <a:off x="5286375" y="2141538"/>
            <a:ext cx="163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latin typeface="Garamond" panose="02020404030301010803" pitchFamily="18" charset="0"/>
              </a:rPr>
              <a:t> ,</a:t>
            </a:r>
            <a:r>
              <a:rPr lang="zh-CN" altLang="en-US" sz="2400">
                <a:latin typeface="Garamond" panose="02020404030301010803" pitchFamily="18" charset="0"/>
              </a:rPr>
              <a:t>所以频谱 </a:t>
            </a:r>
          </a:p>
        </p:txBody>
      </p:sp>
      <p:sp>
        <p:nvSpPr>
          <p:cNvPr id="82956" name="Rectangle 12">
            <a:extLst>
              <a:ext uri="{FF2B5EF4-FFF2-40B4-BE49-F238E27FC236}">
                <a16:creationId xmlns:a16="http://schemas.microsoft.com/office/drawing/2014/main" id="{D69E2188-7C52-4594-AC60-6C7FD83CD383}"/>
              </a:ext>
            </a:extLst>
          </p:cNvPr>
          <p:cNvSpPr>
            <a:spLocks noChangeArrowheads="1"/>
          </p:cNvSpPr>
          <p:nvPr/>
        </p:nvSpPr>
        <p:spPr bwMode="auto">
          <a:xfrm>
            <a:off x="269875" y="710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2957" name="Rectangle 13">
            <a:extLst>
              <a:ext uri="{FF2B5EF4-FFF2-40B4-BE49-F238E27FC236}">
                <a16:creationId xmlns:a16="http://schemas.microsoft.com/office/drawing/2014/main" id="{6D9166C2-DE96-4EF9-BA70-463E4EB283AA}"/>
              </a:ext>
            </a:extLst>
          </p:cNvPr>
          <p:cNvSpPr>
            <a:spLocks noChangeArrowheads="1"/>
          </p:cNvSpPr>
          <p:nvPr/>
        </p:nvSpPr>
        <p:spPr bwMode="auto">
          <a:xfrm>
            <a:off x="442913" y="2676525"/>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不连续的，称之为</a:t>
            </a:r>
            <a:r>
              <a:rPr lang="zh-CN" altLang="en-US" sz="2400">
                <a:solidFill>
                  <a:srgbClr val="FF0066"/>
                </a:solidFill>
                <a:latin typeface="Garamond" panose="02020404030301010803" pitchFamily="18" charset="0"/>
              </a:rPr>
              <a:t>离散频谱．</a:t>
            </a:r>
          </a:p>
        </p:txBody>
      </p:sp>
      <p:sp>
        <p:nvSpPr>
          <p:cNvPr id="82958" name="Rectangle 14">
            <a:extLst>
              <a:ext uri="{FF2B5EF4-FFF2-40B4-BE49-F238E27FC236}">
                <a16:creationId xmlns:a16="http://schemas.microsoft.com/office/drawing/2014/main" id="{002BE642-E19A-4DAA-AFFE-A3F9528314E3}"/>
              </a:ext>
            </a:extLst>
          </p:cNvPr>
          <p:cNvSpPr>
            <a:spLocks noChangeArrowheads="1"/>
          </p:cNvSpPr>
          <p:nvPr/>
        </p:nvSpPr>
        <p:spPr bwMode="auto">
          <a:xfrm>
            <a:off x="7158038" y="21161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Garamond" panose="02020404030301010803" pitchFamily="18" charset="0"/>
              </a:rPr>
              <a:t>的图形是</a:t>
            </a:r>
          </a:p>
        </p:txBody>
      </p:sp>
      <p:graphicFrame>
        <p:nvGraphicFramePr>
          <p:cNvPr id="82959" name="Object 17">
            <a:extLst>
              <a:ext uri="{FF2B5EF4-FFF2-40B4-BE49-F238E27FC236}">
                <a16:creationId xmlns:a16="http://schemas.microsoft.com/office/drawing/2014/main" id="{6A6EC8D1-2560-4CCD-97CC-872241D0D856}"/>
              </a:ext>
            </a:extLst>
          </p:cNvPr>
          <p:cNvGraphicFramePr>
            <a:graphicFrameLocks noGrp="1" noChangeAspect="1"/>
          </p:cNvGraphicFramePr>
          <p:nvPr/>
        </p:nvGraphicFramePr>
        <p:xfrm>
          <a:off x="749300" y="1419225"/>
          <a:ext cx="3455988" cy="541338"/>
        </p:xfrm>
        <a:graphic>
          <a:graphicData uri="http://schemas.openxmlformats.org/presentationml/2006/ole">
            <mc:AlternateContent xmlns:mc="http://schemas.openxmlformats.org/markup-compatibility/2006">
              <mc:Choice xmlns:v="urn:schemas-microsoft-com:vml" Requires="v">
                <p:oleObj spid="_x0000_s82980" r:id="rId8" imgW="1460500" imgH="228600" progId="Equation.DSMT4">
                  <p:embed/>
                </p:oleObj>
              </mc:Choice>
              <mc:Fallback>
                <p:oleObj r:id="rId8" imgW="1460500" imgH="228600" progId="Equation.DSMT4">
                  <p:embed/>
                  <p:pic>
                    <p:nvPicPr>
                      <p:cNvPr id="0" name="Object 1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00" y="1419225"/>
                        <a:ext cx="34559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2960" name="Object 19">
            <a:extLst>
              <a:ext uri="{FF2B5EF4-FFF2-40B4-BE49-F238E27FC236}">
                <a16:creationId xmlns:a16="http://schemas.microsoft.com/office/drawing/2014/main" id="{B09EB607-431C-4894-A741-8EC40BECFBB7}"/>
              </a:ext>
            </a:extLst>
          </p:cNvPr>
          <p:cNvGraphicFramePr>
            <a:graphicFrameLocks noGrp="1" noChangeAspect="1"/>
          </p:cNvGraphicFramePr>
          <p:nvPr/>
        </p:nvGraphicFramePr>
        <p:xfrm>
          <a:off x="3341688" y="2141538"/>
          <a:ext cx="1728787" cy="454025"/>
        </p:xfrm>
        <a:graphic>
          <a:graphicData uri="http://schemas.openxmlformats.org/presentationml/2006/ole">
            <mc:AlternateContent xmlns:mc="http://schemas.openxmlformats.org/markup-compatibility/2006">
              <mc:Choice xmlns:v="urn:schemas-microsoft-com:vml" Requires="v">
                <p:oleObj spid="_x0000_s82981" r:id="rId10" imgW="774364" imgH="203112" progId="Equation.DSMT4">
                  <p:embed/>
                </p:oleObj>
              </mc:Choice>
              <mc:Fallback>
                <p:oleObj r:id="rId10" imgW="774364" imgH="203112" progId="Equation.DSMT4">
                  <p:embed/>
                  <p:pic>
                    <p:nvPicPr>
                      <p:cNvPr id="0" name="Object 19"/>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1688" y="2141538"/>
                        <a:ext cx="17287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2961" name="Object 22">
            <a:extLst>
              <a:ext uri="{FF2B5EF4-FFF2-40B4-BE49-F238E27FC236}">
                <a16:creationId xmlns:a16="http://schemas.microsoft.com/office/drawing/2014/main" id="{2BBBEF3F-E07A-42DA-8C8F-35FD77B9EA96}"/>
              </a:ext>
            </a:extLst>
          </p:cNvPr>
          <p:cNvGraphicFramePr>
            <a:graphicFrameLocks noGrp="1" noChangeAspect="1"/>
          </p:cNvGraphicFramePr>
          <p:nvPr/>
        </p:nvGraphicFramePr>
        <p:xfrm>
          <a:off x="6797675" y="2070100"/>
          <a:ext cx="419100" cy="504825"/>
        </p:xfrm>
        <a:graphic>
          <a:graphicData uri="http://schemas.openxmlformats.org/presentationml/2006/ole">
            <mc:AlternateContent xmlns:mc="http://schemas.openxmlformats.org/markup-compatibility/2006">
              <mc:Choice xmlns:v="urn:schemas-microsoft-com:vml" Requires="v">
                <p:oleObj spid="_x0000_s82982" r:id="rId12" imgW="190500" imgH="228600" progId="Equation.DSMT4">
                  <p:embed/>
                </p:oleObj>
              </mc:Choice>
              <mc:Fallback>
                <p:oleObj r:id="rId12" imgW="190500" imgH="228600" progId="Equation.DSMT4">
                  <p:embed/>
                  <p:pic>
                    <p:nvPicPr>
                      <p:cNvPr id="0" name="Object 22"/>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7675" y="2070100"/>
                        <a:ext cx="4191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2962" name="图片 7">
            <a:extLst>
              <a:ext uri="{FF2B5EF4-FFF2-40B4-BE49-F238E27FC236}">
                <a16:creationId xmlns:a16="http://schemas.microsoft.com/office/drawing/2014/main" id="{E05CBA48-2F37-4984-8D99-EF61F3898D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375" y="3211513"/>
            <a:ext cx="746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组合 1154049">
            <a:extLst>
              <a:ext uri="{FF2B5EF4-FFF2-40B4-BE49-F238E27FC236}">
                <a16:creationId xmlns:a16="http://schemas.microsoft.com/office/drawing/2014/main" id="{9D3D63E0-6AC4-4324-9186-9D4E9C496EF9}"/>
              </a:ext>
            </a:extLst>
          </p:cNvPr>
          <p:cNvGrpSpPr>
            <a:grpSpLocks/>
          </p:cNvGrpSpPr>
          <p:nvPr/>
        </p:nvGrpSpPr>
        <p:grpSpPr bwMode="auto">
          <a:xfrm>
            <a:off x="222250" y="187325"/>
            <a:ext cx="8180388" cy="1484313"/>
            <a:chOff x="140" y="118"/>
            <a:chExt cx="5153" cy="935"/>
          </a:xfrm>
        </p:grpSpPr>
        <p:sp>
          <p:nvSpPr>
            <p:cNvPr id="85013" name="文本框 1154050">
              <a:extLst>
                <a:ext uri="{FF2B5EF4-FFF2-40B4-BE49-F238E27FC236}">
                  <a16:creationId xmlns:a16="http://schemas.microsoft.com/office/drawing/2014/main" id="{716EC194-145F-45F6-A2C5-4FF413D21668}"/>
                </a:ext>
              </a:extLst>
            </p:cNvPr>
            <p:cNvSpPr txBox="1">
              <a:spLocks noChangeArrowheads="1"/>
            </p:cNvSpPr>
            <p:nvPr/>
          </p:nvSpPr>
          <p:spPr bwMode="auto">
            <a:xfrm>
              <a:off x="140" y="118"/>
              <a:ext cx="15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3000">
                  <a:solidFill>
                    <a:srgbClr val="CC0000"/>
                  </a:solidFill>
                  <a:latin typeface="楷体_GB2312" pitchFamily="49" charset="-122"/>
                  <a:ea typeface="楷体_GB2312" pitchFamily="49" charset="-122"/>
                </a:rPr>
                <a:t>例：</a:t>
              </a:r>
              <a:r>
                <a:rPr lang="zh-CN" altLang="en-US" sz="2500">
                  <a:latin typeface="楷体_GB2312" pitchFamily="49" charset="-122"/>
                  <a:ea typeface="楷体_GB2312" pitchFamily="49" charset="-122"/>
                </a:rPr>
                <a:t>周期信号</a:t>
              </a:r>
            </a:p>
          </p:txBody>
        </p:sp>
        <p:graphicFrame>
          <p:nvGraphicFramePr>
            <p:cNvPr id="85014" name="对象 1154051">
              <a:extLst>
                <a:ext uri="{FF2B5EF4-FFF2-40B4-BE49-F238E27FC236}">
                  <a16:creationId xmlns:a16="http://schemas.microsoft.com/office/drawing/2014/main" id="{F06F8878-98D6-4865-9641-61E3A10E57EC}"/>
                </a:ext>
              </a:extLst>
            </p:cNvPr>
            <p:cNvGraphicFramePr>
              <a:graphicFrameLocks/>
            </p:cNvGraphicFramePr>
            <p:nvPr/>
          </p:nvGraphicFramePr>
          <p:xfrm>
            <a:off x="1469" y="123"/>
            <a:ext cx="3824" cy="524"/>
          </p:xfrm>
          <a:graphic>
            <a:graphicData uri="http://schemas.openxmlformats.org/presentationml/2006/ole">
              <mc:AlternateContent xmlns:mc="http://schemas.openxmlformats.org/markup-compatibility/2006">
                <mc:Choice xmlns:v="urn:schemas-microsoft-com:vml" Requires="v">
                  <p:oleObj spid="_x0000_s85053" r:id="rId3" imgW="3111500" imgH="469900" progId="Equation.DSMT4">
                    <p:embed/>
                  </p:oleObj>
                </mc:Choice>
                <mc:Fallback>
                  <p:oleObj r:id="rId3" imgW="3111500" imgH="469900" progId="Equation.DSMT4">
                    <p:embed/>
                    <p:pic>
                      <p:nvPicPr>
                        <p:cNvPr id="0" name="对象 11540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 y="123"/>
                          <a:ext cx="382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5015" name="文本框 1154052">
              <a:extLst>
                <a:ext uri="{FF2B5EF4-FFF2-40B4-BE49-F238E27FC236}">
                  <a16:creationId xmlns:a16="http://schemas.microsoft.com/office/drawing/2014/main" id="{D401F596-66C1-4703-AB0A-B411E75C31E1}"/>
                </a:ext>
              </a:extLst>
            </p:cNvPr>
            <p:cNvSpPr txBox="1">
              <a:spLocks noChangeArrowheads="1"/>
            </p:cNvSpPr>
            <p:nvPr/>
          </p:nvSpPr>
          <p:spPr bwMode="auto">
            <a:xfrm>
              <a:off x="565" y="703"/>
              <a:ext cx="35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500">
                  <a:latin typeface="楷体_GB2312" pitchFamily="49" charset="-122"/>
                  <a:ea typeface="楷体_GB2312" pitchFamily="49" charset="-122"/>
                </a:rPr>
                <a:t>求       的傅里叶级数并画出频谱图。</a:t>
              </a:r>
            </a:p>
          </p:txBody>
        </p:sp>
        <p:graphicFrame>
          <p:nvGraphicFramePr>
            <p:cNvPr id="85016" name="对象 1154053">
              <a:extLst>
                <a:ext uri="{FF2B5EF4-FFF2-40B4-BE49-F238E27FC236}">
                  <a16:creationId xmlns:a16="http://schemas.microsoft.com/office/drawing/2014/main" id="{F6DF63BC-5FFC-4E5A-B955-F767CDAB7E70}"/>
                </a:ext>
              </a:extLst>
            </p:cNvPr>
            <p:cNvGraphicFramePr>
              <a:graphicFrameLocks/>
            </p:cNvGraphicFramePr>
            <p:nvPr/>
          </p:nvGraphicFramePr>
          <p:xfrm>
            <a:off x="783" y="784"/>
            <a:ext cx="453" cy="269"/>
          </p:xfrm>
          <a:graphic>
            <a:graphicData uri="http://schemas.openxmlformats.org/presentationml/2006/ole">
              <mc:AlternateContent xmlns:mc="http://schemas.openxmlformats.org/markup-compatibility/2006">
                <mc:Choice xmlns:v="urn:schemas-microsoft-com:vml" Requires="v">
                  <p:oleObj spid="_x0000_s85054" r:id="rId5" imgW="368140" imgH="241195" progId="Equation.DSMT4">
                    <p:embed/>
                  </p:oleObj>
                </mc:Choice>
                <mc:Fallback>
                  <p:oleObj r:id="rId5" imgW="368140" imgH="241195" progId="Equation.DSMT4">
                    <p:embed/>
                    <p:pic>
                      <p:nvPicPr>
                        <p:cNvPr id="0" name="对象 115405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 y="784"/>
                          <a:ext cx="45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54055" name="组合 1154054">
            <a:extLst>
              <a:ext uri="{FF2B5EF4-FFF2-40B4-BE49-F238E27FC236}">
                <a16:creationId xmlns:a16="http://schemas.microsoft.com/office/drawing/2014/main" id="{A0777050-7ABC-48C5-8DCD-5DA63F7BD8CF}"/>
              </a:ext>
            </a:extLst>
          </p:cNvPr>
          <p:cNvGrpSpPr>
            <a:grpSpLocks/>
          </p:cNvGrpSpPr>
          <p:nvPr/>
        </p:nvGrpSpPr>
        <p:grpSpPr bwMode="auto">
          <a:xfrm>
            <a:off x="950913" y="2781300"/>
            <a:ext cx="5205412" cy="831850"/>
            <a:chOff x="294" y="1543"/>
            <a:chExt cx="3279" cy="524"/>
          </a:xfrm>
        </p:grpSpPr>
        <p:graphicFrame>
          <p:nvGraphicFramePr>
            <p:cNvPr id="85010" name="对象 1154055">
              <a:extLst>
                <a:ext uri="{FF2B5EF4-FFF2-40B4-BE49-F238E27FC236}">
                  <a16:creationId xmlns:a16="http://schemas.microsoft.com/office/drawing/2014/main" id="{838DA1D9-83F5-4104-876E-EB39F207D46A}"/>
                </a:ext>
              </a:extLst>
            </p:cNvPr>
            <p:cNvGraphicFramePr>
              <a:graphicFrameLocks/>
            </p:cNvGraphicFramePr>
            <p:nvPr/>
          </p:nvGraphicFramePr>
          <p:xfrm>
            <a:off x="793" y="1543"/>
            <a:ext cx="1343" cy="524"/>
          </p:xfrm>
          <a:graphic>
            <a:graphicData uri="http://schemas.openxmlformats.org/presentationml/2006/ole">
              <mc:AlternateContent xmlns:mc="http://schemas.openxmlformats.org/markup-compatibility/2006">
                <mc:Choice xmlns:v="urn:schemas-microsoft-com:vml" Requires="v">
                  <p:oleObj spid="_x0000_s85055" r:id="rId7" imgW="1091726" imgH="469696" progId="Equation.DSMT4">
                    <p:embed/>
                  </p:oleObj>
                </mc:Choice>
                <mc:Fallback>
                  <p:oleObj r:id="rId7" imgW="1091726" imgH="469696" progId="Equation.DSMT4">
                    <p:embed/>
                    <p:pic>
                      <p:nvPicPr>
                        <p:cNvPr id="0" name="对象 115405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 y="1543"/>
                          <a:ext cx="13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5011" name="文本框 1154056">
              <a:extLst>
                <a:ext uri="{FF2B5EF4-FFF2-40B4-BE49-F238E27FC236}">
                  <a16:creationId xmlns:a16="http://schemas.microsoft.com/office/drawing/2014/main" id="{8A5B458F-0FB5-4115-93A7-5B3D93816E83}"/>
                </a:ext>
              </a:extLst>
            </p:cNvPr>
            <p:cNvSpPr txBox="1">
              <a:spLocks noChangeArrowheads="1"/>
            </p:cNvSpPr>
            <p:nvPr/>
          </p:nvSpPr>
          <p:spPr bwMode="auto">
            <a:xfrm>
              <a:off x="294" y="1586"/>
              <a:ext cx="294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500">
                  <a:latin typeface="楷体_GB2312" pitchFamily="49" charset="-122"/>
                  <a:ea typeface="楷体_GB2312" pitchFamily="49" charset="-122"/>
                </a:rPr>
                <a:t>分量                       的周期为</a:t>
              </a:r>
            </a:p>
          </p:txBody>
        </p:sp>
        <p:graphicFrame>
          <p:nvGraphicFramePr>
            <p:cNvPr id="85012" name="对象 1154057">
              <a:extLst>
                <a:ext uri="{FF2B5EF4-FFF2-40B4-BE49-F238E27FC236}">
                  <a16:creationId xmlns:a16="http://schemas.microsoft.com/office/drawing/2014/main" id="{CFD0B22C-CF80-43E5-843F-138AFC14106F}"/>
                </a:ext>
              </a:extLst>
            </p:cNvPr>
            <p:cNvGraphicFramePr>
              <a:graphicFrameLocks/>
            </p:cNvGraphicFramePr>
            <p:nvPr/>
          </p:nvGraphicFramePr>
          <p:xfrm>
            <a:off x="2980" y="1652"/>
            <a:ext cx="593" cy="283"/>
          </p:xfrm>
          <a:graphic>
            <a:graphicData uri="http://schemas.openxmlformats.org/presentationml/2006/ole">
              <mc:AlternateContent xmlns:mc="http://schemas.openxmlformats.org/markup-compatibility/2006">
                <mc:Choice xmlns:v="urn:schemas-microsoft-com:vml" Requires="v">
                  <p:oleObj spid="_x0000_s85056" r:id="rId9" imgW="482181" imgH="253780" progId="Equation.DSMT4">
                    <p:embed/>
                  </p:oleObj>
                </mc:Choice>
                <mc:Fallback>
                  <p:oleObj r:id="rId9" imgW="482181" imgH="253780" progId="Equation.DSMT4">
                    <p:embed/>
                    <p:pic>
                      <p:nvPicPr>
                        <p:cNvPr id="0" name="对象 115405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0" y="1652"/>
                          <a:ext cx="59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154059" name="文本框 1154058">
            <a:extLst>
              <a:ext uri="{FF2B5EF4-FFF2-40B4-BE49-F238E27FC236}">
                <a16:creationId xmlns:a16="http://schemas.microsoft.com/office/drawing/2014/main" id="{335C8802-D8BD-4301-8157-BCE04F7F6B1F}"/>
              </a:ext>
            </a:extLst>
          </p:cNvPr>
          <p:cNvSpPr txBox="1">
            <a:spLocks noChangeArrowheads="1"/>
          </p:cNvSpPr>
          <p:nvPr/>
        </p:nvSpPr>
        <p:spPr bwMode="auto">
          <a:xfrm>
            <a:off x="250825" y="1916113"/>
            <a:ext cx="9366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800">
                <a:solidFill>
                  <a:srgbClr val="CC0000"/>
                </a:solidFill>
                <a:latin typeface="楷体_GB2312" pitchFamily="49" charset="-122"/>
                <a:ea typeface="楷体_GB2312" pitchFamily="49" charset="-122"/>
              </a:rPr>
              <a:t>解：</a:t>
            </a:r>
            <a:endParaRPr lang="zh-CN" altLang="en-US" sz="2500">
              <a:latin typeface="楷体_GB2312" pitchFamily="49" charset="-122"/>
              <a:ea typeface="楷体_GB2312" pitchFamily="49" charset="-122"/>
            </a:endParaRPr>
          </a:p>
        </p:txBody>
      </p:sp>
      <p:grpSp>
        <p:nvGrpSpPr>
          <p:cNvPr id="1154060" name="组合 1154059">
            <a:extLst>
              <a:ext uri="{FF2B5EF4-FFF2-40B4-BE49-F238E27FC236}">
                <a16:creationId xmlns:a16="http://schemas.microsoft.com/office/drawing/2014/main" id="{B37E0145-815B-41F8-88BC-547617934CA1}"/>
              </a:ext>
            </a:extLst>
          </p:cNvPr>
          <p:cNvGrpSpPr>
            <a:grpSpLocks/>
          </p:cNvGrpSpPr>
          <p:nvPr/>
        </p:nvGrpSpPr>
        <p:grpSpPr bwMode="auto">
          <a:xfrm>
            <a:off x="971550" y="1793875"/>
            <a:ext cx="5140325" cy="831850"/>
            <a:chOff x="612" y="983"/>
            <a:chExt cx="3238" cy="524"/>
          </a:xfrm>
        </p:grpSpPr>
        <p:grpSp>
          <p:nvGrpSpPr>
            <p:cNvPr id="85005" name="组合 1154060">
              <a:extLst>
                <a:ext uri="{FF2B5EF4-FFF2-40B4-BE49-F238E27FC236}">
                  <a16:creationId xmlns:a16="http://schemas.microsoft.com/office/drawing/2014/main" id="{08E98531-4504-4F10-8320-3528F16AC35B}"/>
                </a:ext>
              </a:extLst>
            </p:cNvPr>
            <p:cNvGrpSpPr>
              <a:grpSpLocks/>
            </p:cNvGrpSpPr>
            <p:nvPr/>
          </p:nvGrpSpPr>
          <p:grpSpPr bwMode="auto">
            <a:xfrm>
              <a:off x="612" y="983"/>
              <a:ext cx="3238" cy="524"/>
              <a:chOff x="612" y="983"/>
              <a:chExt cx="3238" cy="524"/>
            </a:xfrm>
          </p:grpSpPr>
          <p:sp>
            <p:nvSpPr>
              <p:cNvPr id="85007" name="文本框 1154061">
                <a:extLst>
                  <a:ext uri="{FF2B5EF4-FFF2-40B4-BE49-F238E27FC236}">
                    <a16:creationId xmlns:a16="http://schemas.microsoft.com/office/drawing/2014/main" id="{5A9353FE-F1F8-42C4-A87C-0EC1999EA1F2}"/>
                  </a:ext>
                </a:extLst>
              </p:cNvPr>
              <p:cNvSpPr txBox="1">
                <a:spLocks noChangeArrowheads="1"/>
              </p:cNvSpPr>
              <p:nvPr/>
            </p:nvSpPr>
            <p:spPr bwMode="auto">
              <a:xfrm>
                <a:off x="612" y="1085"/>
                <a:ext cx="285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500">
                    <a:latin typeface="楷体_GB2312" pitchFamily="49" charset="-122"/>
                    <a:ea typeface="楷体_GB2312" pitchFamily="49" charset="-122"/>
                  </a:rPr>
                  <a:t>分量                       的周期为</a:t>
                </a:r>
              </a:p>
            </p:txBody>
          </p:sp>
          <p:graphicFrame>
            <p:nvGraphicFramePr>
              <p:cNvPr id="85008" name="对象 1154062">
                <a:extLst>
                  <a:ext uri="{FF2B5EF4-FFF2-40B4-BE49-F238E27FC236}">
                    <a16:creationId xmlns:a16="http://schemas.microsoft.com/office/drawing/2014/main" id="{9C997CAB-CD51-47F0-A13E-937D1DA73A39}"/>
                  </a:ext>
                </a:extLst>
              </p:cNvPr>
              <p:cNvGraphicFramePr>
                <a:graphicFrameLocks/>
              </p:cNvGraphicFramePr>
              <p:nvPr/>
            </p:nvGraphicFramePr>
            <p:xfrm>
              <a:off x="1098" y="983"/>
              <a:ext cx="1389" cy="524"/>
            </p:xfrm>
            <a:graphic>
              <a:graphicData uri="http://schemas.openxmlformats.org/presentationml/2006/ole">
                <mc:AlternateContent xmlns:mc="http://schemas.openxmlformats.org/markup-compatibility/2006">
                  <mc:Choice xmlns:v="urn:schemas-microsoft-com:vml" Requires="v">
                    <p:oleObj spid="_x0000_s85057" r:id="rId11" imgW="1129810" imgH="469696" progId="Equation.DSMT4">
                      <p:embed/>
                    </p:oleObj>
                  </mc:Choice>
                  <mc:Fallback>
                    <p:oleObj r:id="rId11" imgW="1129810" imgH="469696" progId="Equation.DSMT4">
                      <p:embed/>
                      <p:pic>
                        <p:nvPicPr>
                          <p:cNvPr id="0" name="对象 115406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8" y="983"/>
                            <a:ext cx="138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5009" name="对象 1154063">
                <a:extLst>
                  <a:ext uri="{FF2B5EF4-FFF2-40B4-BE49-F238E27FC236}">
                    <a16:creationId xmlns:a16="http://schemas.microsoft.com/office/drawing/2014/main" id="{8A2F4522-C955-4D07-9183-F6EA4F1E49F2}"/>
                  </a:ext>
                </a:extLst>
              </p:cNvPr>
              <p:cNvGraphicFramePr>
                <a:graphicFrameLocks/>
              </p:cNvGraphicFramePr>
              <p:nvPr/>
            </p:nvGraphicFramePr>
            <p:xfrm>
              <a:off x="3288" y="1180"/>
              <a:ext cx="562" cy="283"/>
            </p:xfrm>
            <a:graphic>
              <a:graphicData uri="http://schemas.openxmlformats.org/presentationml/2006/ole">
                <mc:AlternateContent xmlns:mc="http://schemas.openxmlformats.org/markup-compatibility/2006">
                  <mc:Choice xmlns:v="urn:schemas-microsoft-com:vml" Requires="v">
                    <p:oleObj spid="_x0000_s85058" r:id="rId13" imgW="456803" imgH="253780" progId="Equation.DSMT4">
                      <p:embed/>
                    </p:oleObj>
                  </mc:Choice>
                  <mc:Fallback>
                    <p:oleObj r:id="rId13" imgW="456803" imgH="253780" progId="Equation.DSMT4">
                      <p:embed/>
                      <p:pic>
                        <p:nvPicPr>
                          <p:cNvPr id="0" name="对象 115406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 y="1180"/>
                            <a:ext cx="56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85006" name="对象 1154065">
              <a:extLst>
                <a:ext uri="{FF2B5EF4-FFF2-40B4-BE49-F238E27FC236}">
                  <a16:creationId xmlns:a16="http://schemas.microsoft.com/office/drawing/2014/main" id="{3273BCD9-58B4-4973-99C1-F07CFC366DA9}"/>
                </a:ext>
              </a:extLst>
            </p:cNvPr>
            <p:cNvGraphicFramePr>
              <a:graphicFrameLocks/>
            </p:cNvGraphicFramePr>
            <p:nvPr/>
          </p:nvGraphicFramePr>
          <p:xfrm>
            <a:off x="3288" y="1180"/>
            <a:ext cx="562" cy="283"/>
          </p:xfrm>
          <a:graphic>
            <a:graphicData uri="http://schemas.openxmlformats.org/presentationml/2006/ole">
              <mc:AlternateContent xmlns:mc="http://schemas.openxmlformats.org/markup-compatibility/2006">
                <mc:Choice xmlns:v="urn:schemas-microsoft-com:vml" Requires="v">
                  <p:oleObj spid="_x0000_s85059" r:id="rId15" imgW="456803" imgH="253780" progId="Equation.DSMT4">
                    <p:embed/>
                  </p:oleObj>
                </mc:Choice>
                <mc:Fallback>
                  <p:oleObj r:id="rId15" imgW="456803" imgH="253780" progId="Equation.DSMT4">
                    <p:embed/>
                    <p:pic>
                      <p:nvPicPr>
                        <p:cNvPr id="0" name="对象 115406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 y="1180"/>
                          <a:ext cx="56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54067" name="组合 1154066">
            <a:extLst>
              <a:ext uri="{FF2B5EF4-FFF2-40B4-BE49-F238E27FC236}">
                <a16:creationId xmlns:a16="http://schemas.microsoft.com/office/drawing/2014/main" id="{95372F5B-30E2-4CE8-86FF-400A894A150D}"/>
              </a:ext>
            </a:extLst>
          </p:cNvPr>
          <p:cNvGrpSpPr>
            <a:grpSpLocks/>
          </p:cNvGrpSpPr>
          <p:nvPr/>
        </p:nvGrpSpPr>
        <p:grpSpPr bwMode="auto">
          <a:xfrm>
            <a:off x="900113" y="3606800"/>
            <a:ext cx="7343775" cy="830263"/>
            <a:chOff x="656" y="2432"/>
            <a:chExt cx="4626" cy="523"/>
          </a:xfrm>
        </p:grpSpPr>
        <p:sp>
          <p:nvSpPr>
            <p:cNvPr id="85001" name="文本框 1154067">
              <a:extLst>
                <a:ext uri="{FF2B5EF4-FFF2-40B4-BE49-F238E27FC236}">
                  <a16:creationId xmlns:a16="http://schemas.microsoft.com/office/drawing/2014/main" id="{0A103B9F-0761-4B2C-A154-8B1B270B161D}"/>
                </a:ext>
              </a:extLst>
            </p:cNvPr>
            <p:cNvSpPr txBox="1">
              <a:spLocks noChangeArrowheads="1"/>
            </p:cNvSpPr>
            <p:nvPr/>
          </p:nvSpPr>
          <p:spPr bwMode="auto">
            <a:xfrm>
              <a:off x="656" y="2518"/>
              <a:ext cx="35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500">
                  <a:latin typeface="楷体_GB2312" pitchFamily="49" charset="-122"/>
                  <a:ea typeface="楷体_GB2312" pitchFamily="49" charset="-122"/>
                </a:rPr>
                <a:t>则       的周期为           ，基波角频率</a:t>
              </a:r>
            </a:p>
          </p:txBody>
        </p:sp>
        <p:graphicFrame>
          <p:nvGraphicFramePr>
            <p:cNvPr id="85002" name="对象 1154068">
              <a:extLst>
                <a:ext uri="{FF2B5EF4-FFF2-40B4-BE49-F238E27FC236}">
                  <a16:creationId xmlns:a16="http://schemas.microsoft.com/office/drawing/2014/main" id="{448540C0-D3F1-4E0A-B848-B3617E869145}"/>
                </a:ext>
              </a:extLst>
            </p:cNvPr>
            <p:cNvGraphicFramePr>
              <a:graphicFrameLocks/>
            </p:cNvGraphicFramePr>
            <p:nvPr/>
          </p:nvGraphicFramePr>
          <p:xfrm>
            <a:off x="919" y="2571"/>
            <a:ext cx="453" cy="269"/>
          </p:xfrm>
          <a:graphic>
            <a:graphicData uri="http://schemas.openxmlformats.org/presentationml/2006/ole">
              <mc:AlternateContent xmlns:mc="http://schemas.openxmlformats.org/markup-compatibility/2006">
                <mc:Choice xmlns:v="urn:schemas-microsoft-com:vml" Requires="v">
                  <p:oleObj spid="_x0000_s85060" r:id="rId16" imgW="368140" imgH="241195" progId="Equation.DSMT4">
                    <p:embed/>
                  </p:oleObj>
                </mc:Choice>
                <mc:Fallback>
                  <p:oleObj r:id="rId16" imgW="368140" imgH="241195" progId="Equation.DSMT4">
                    <p:embed/>
                    <p:pic>
                      <p:nvPicPr>
                        <p:cNvPr id="0" name="对象 115406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 y="2571"/>
                          <a:ext cx="45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5003" name="对象 1154069">
              <a:extLst>
                <a:ext uri="{FF2B5EF4-FFF2-40B4-BE49-F238E27FC236}">
                  <a16:creationId xmlns:a16="http://schemas.microsoft.com/office/drawing/2014/main" id="{4D000206-5C6F-44FF-917D-D97539A09104}"/>
                </a:ext>
              </a:extLst>
            </p:cNvPr>
            <p:cNvGraphicFramePr>
              <a:graphicFrameLocks/>
            </p:cNvGraphicFramePr>
            <p:nvPr/>
          </p:nvGraphicFramePr>
          <p:xfrm>
            <a:off x="2145" y="2595"/>
            <a:ext cx="671" cy="212"/>
          </p:xfrm>
          <a:graphic>
            <a:graphicData uri="http://schemas.openxmlformats.org/presentationml/2006/ole">
              <mc:AlternateContent xmlns:mc="http://schemas.openxmlformats.org/markup-compatibility/2006">
                <mc:Choice xmlns:v="urn:schemas-microsoft-com:vml" Requires="v">
                  <p:oleObj spid="_x0000_s85061" r:id="rId17" imgW="545863" imgH="190417" progId="Equation.DSMT4">
                    <p:embed/>
                  </p:oleObj>
                </mc:Choice>
                <mc:Fallback>
                  <p:oleObj r:id="rId17" imgW="545863" imgH="190417" progId="Equation.DSMT4">
                    <p:embed/>
                    <p:pic>
                      <p:nvPicPr>
                        <p:cNvPr id="0" name="对象 115406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5" y="2595"/>
                          <a:ext cx="67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5004" name="对象 1154070">
              <a:extLst>
                <a:ext uri="{FF2B5EF4-FFF2-40B4-BE49-F238E27FC236}">
                  <a16:creationId xmlns:a16="http://schemas.microsoft.com/office/drawing/2014/main" id="{F0FBD463-5C2C-49EC-A4FC-B0D181F6EA89}"/>
                </a:ext>
              </a:extLst>
            </p:cNvPr>
            <p:cNvGraphicFramePr>
              <a:graphicFrameLocks/>
            </p:cNvGraphicFramePr>
            <p:nvPr/>
          </p:nvGraphicFramePr>
          <p:xfrm>
            <a:off x="3987" y="2432"/>
            <a:ext cx="1295" cy="523"/>
          </p:xfrm>
          <a:graphic>
            <a:graphicData uri="http://schemas.openxmlformats.org/presentationml/2006/ole">
              <mc:AlternateContent xmlns:mc="http://schemas.openxmlformats.org/markup-compatibility/2006">
                <mc:Choice xmlns:v="urn:schemas-microsoft-com:vml" Requires="v">
                  <p:oleObj spid="_x0000_s85062" r:id="rId19" imgW="1054100" imgH="469900" progId="Equation.DSMT4">
                    <p:embed/>
                  </p:oleObj>
                </mc:Choice>
                <mc:Fallback>
                  <p:oleObj r:id="rId19" imgW="1054100" imgH="469900" progId="Equation.DSMT4">
                    <p:embed/>
                    <p:pic>
                      <p:nvPicPr>
                        <p:cNvPr id="0" name="对象 115407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7" y="2432"/>
                          <a:ext cx="129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154072" name="对象 1154071">
            <a:extLst>
              <a:ext uri="{FF2B5EF4-FFF2-40B4-BE49-F238E27FC236}">
                <a16:creationId xmlns:a16="http://schemas.microsoft.com/office/drawing/2014/main" id="{BEFEE9CE-FE3A-4C43-934C-867A5FD84AD7}"/>
              </a:ext>
            </a:extLst>
          </p:cNvPr>
          <p:cNvGraphicFramePr>
            <a:graphicFrameLocks/>
          </p:cNvGraphicFramePr>
          <p:nvPr/>
        </p:nvGraphicFramePr>
        <p:xfrm>
          <a:off x="107950" y="4651375"/>
          <a:ext cx="6105525" cy="793750"/>
        </p:xfrm>
        <a:graphic>
          <a:graphicData uri="http://schemas.openxmlformats.org/presentationml/2006/ole">
            <mc:AlternateContent xmlns:mc="http://schemas.openxmlformats.org/markup-compatibility/2006">
              <mc:Choice xmlns:v="urn:schemas-microsoft-com:vml" Requires="v">
                <p:oleObj spid="_x0000_s85063" r:id="rId21" imgW="3276600" imgH="469900" progId="Equation.DSMT4">
                  <p:embed/>
                </p:oleObj>
              </mc:Choice>
              <mc:Fallback>
                <p:oleObj r:id="rId21" imgW="3276600" imgH="469900" progId="Equation.DSMT4">
                  <p:embed/>
                  <p:pic>
                    <p:nvPicPr>
                      <p:cNvPr id="0" name="对象 115407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950" y="4651375"/>
                        <a:ext cx="61055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54074" name="对象 1154073">
            <a:extLst>
              <a:ext uri="{FF2B5EF4-FFF2-40B4-BE49-F238E27FC236}">
                <a16:creationId xmlns:a16="http://schemas.microsoft.com/office/drawing/2014/main" id="{C64EEACE-ADE0-4217-972F-D0583C920192}"/>
              </a:ext>
            </a:extLst>
          </p:cNvPr>
          <p:cNvGraphicFramePr>
            <a:graphicFrameLocks/>
          </p:cNvGraphicFramePr>
          <p:nvPr/>
        </p:nvGraphicFramePr>
        <p:xfrm>
          <a:off x="804863" y="5561013"/>
          <a:ext cx="8389937" cy="877887"/>
        </p:xfrm>
        <a:graphic>
          <a:graphicData uri="http://schemas.openxmlformats.org/presentationml/2006/ole">
            <mc:AlternateContent xmlns:mc="http://schemas.openxmlformats.org/markup-compatibility/2006">
              <mc:Choice xmlns:v="urn:schemas-microsoft-com:vml" Requires="v">
                <p:oleObj spid="_x0000_s85064" r:id="rId23" imgW="4519239" imgH="520474" progId="Equation.DSMT4">
                  <p:embed/>
                </p:oleObj>
              </mc:Choice>
              <mc:Fallback>
                <p:oleObj r:id="rId23" imgW="4519239" imgH="520474" progId="Equation.DSMT4">
                  <p:embed/>
                  <p:pic>
                    <p:nvPicPr>
                      <p:cNvPr id="0" name="对象 115407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4863" y="5561013"/>
                        <a:ext cx="8389937"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40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40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40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40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40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4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05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5074" name="对象 1155073">
            <a:extLst>
              <a:ext uri="{FF2B5EF4-FFF2-40B4-BE49-F238E27FC236}">
                <a16:creationId xmlns:a16="http://schemas.microsoft.com/office/drawing/2014/main" id="{A6E33075-7736-405C-AF9A-77378DD508DC}"/>
              </a:ext>
            </a:extLst>
          </p:cNvPr>
          <p:cNvGraphicFramePr>
            <a:graphicFrameLocks/>
          </p:cNvGraphicFramePr>
          <p:nvPr/>
        </p:nvGraphicFramePr>
        <p:xfrm>
          <a:off x="852488" y="1127125"/>
          <a:ext cx="5692775" cy="798513"/>
        </p:xfrm>
        <a:graphic>
          <a:graphicData uri="http://schemas.openxmlformats.org/presentationml/2006/ole">
            <mc:AlternateContent xmlns:mc="http://schemas.openxmlformats.org/markup-compatibility/2006">
              <mc:Choice xmlns:v="urn:schemas-microsoft-com:vml" Requires="v">
                <p:oleObj spid="_x0000_s86116" r:id="rId3" imgW="3035300" imgH="469900" progId="Equation.DSMT4">
                  <p:embed/>
                </p:oleObj>
              </mc:Choice>
              <mc:Fallback>
                <p:oleObj r:id="rId3" imgW="3035300" imgH="469900" progId="Equation.DSMT4">
                  <p:embed/>
                  <p:pic>
                    <p:nvPicPr>
                      <p:cNvPr id="0" name="对象 11550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88" y="1127125"/>
                        <a:ext cx="56927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155076" name="组合 1155075">
            <a:extLst>
              <a:ext uri="{FF2B5EF4-FFF2-40B4-BE49-F238E27FC236}">
                <a16:creationId xmlns:a16="http://schemas.microsoft.com/office/drawing/2014/main" id="{A3AB16A3-43D5-463D-BFEC-9C5446652D89}"/>
              </a:ext>
            </a:extLst>
          </p:cNvPr>
          <p:cNvGrpSpPr>
            <a:grpSpLocks/>
          </p:cNvGrpSpPr>
          <p:nvPr/>
        </p:nvGrpSpPr>
        <p:grpSpPr bwMode="auto">
          <a:xfrm>
            <a:off x="533400" y="1858963"/>
            <a:ext cx="3030538" cy="2017712"/>
            <a:chOff x="172" y="1162"/>
            <a:chExt cx="1909" cy="1271"/>
          </a:xfrm>
        </p:grpSpPr>
        <p:graphicFrame>
          <p:nvGraphicFramePr>
            <p:cNvPr id="86041" name="对象 1155076">
              <a:extLst>
                <a:ext uri="{FF2B5EF4-FFF2-40B4-BE49-F238E27FC236}">
                  <a16:creationId xmlns:a16="http://schemas.microsoft.com/office/drawing/2014/main" id="{A734DD6A-7393-4CDE-ADAD-5C9E9FF1955C}"/>
                </a:ext>
              </a:extLst>
            </p:cNvPr>
            <p:cNvGraphicFramePr>
              <a:graphicFrameLocks/>
            </p:cNvGraphicFramePr>
            <p:nvPr/>
          </p:nvGraphicFramePr>
          <p:xfrm>
            <a:off x="172" y="1162"/>
            <a:ext cx="213" cy="317"/>
          </p:xfrm>
          <a:graphic>
            <a:graphicData uri="http://schemas.openxmlformats.org/presentationml/2006/ole">
              <mc:AlternateContent xmlns:mc="http://schemas.openxmlformats.org/markup-compatibility/2006">
                <mc:Choice xmlns:v="urn:schemas-microsoft-com:vml" Requires="v">
                  <p:oleObj spid="_x0000_s86117" r:id="rId5" imgW="190335" imgH="253780" progId="Equation.DSMT4">
                    <p:embed/>
                  </p:oleObj>
                </mc:Choice>
                <mc:Fallback>
                  <p:oleObj r:id="rId5" imgW="190335" imgH="253780" progId="Equation.DSMT4">
                    <p:embed/>
                    <p:pic>
                      <p:nvPicPr>
                        <p:cNvPr id="0" name="对象 115507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 y="1162"/>
                          <a:ext cx="21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2" name="直接连接符 1155077">
              <a:extLst>
                <a:ext uri="{FF2B5EF4-FFF2-40B4-BE49-F238E27FC236}">
                  <a16:creationId xmlns:a16="http://schemas.microsoft.com/office/drawing/2014/main" id="{B20D382C-36BD-4F95-8AC3-6C407DFBFA83}"/>
                </a:ext>
              </a:extLst>
            </p:cNvPr>
            <p:cNvSpPr>
              <a:spLocks noChangeShapeType="1"/>
            </p:cNvSpPr>
            <p:nvPr/>
          </p:nvSpPr>
          <p:spPr bwMode="auto">
            <a:xfrm flipV="1">
              <a:off x="280" y="2224"/>
              <a:ext cx="15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43" name="直接连接符 1155078">
              <a:extLst>
                <a:ext uri="{FF2B5EF4-FFF2-40B4-BE49-F238E27FC236}">
                  <a16:creationId xmlns:a16="http://schemas.microsoft.com/office/drawing/2014/main" id="{1BB25011-7936-46C7-81FF-74DE988CCAD5}"/>
                </a:ext>
              </a:extLst>
            </p:cNvPr>
            <p:cNvSpPr>
              <a:spLocks noChangeShapeType="1"/>
            </p:cNvSpPr>
            <p:nvPr/>
          </p:nvSpPr>
          <p:spPr bwMode="auto">
            <a:xfrm flipV="1">
              <a:off x="404" y="1280"/>
              <a:ext cx="0" cy="1134"/>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44" name="对象 1155079">
              <a:extLst>
                <a:ext uri="{FF2B5EF4-FFF2-40B4-BE49-F238E27FC236}">
                  <a16:creationId xmlns:a16="http://schemas.microsoft.com/office/drawing/2014/main" id="{A9B1CD94-83D2-4D83-AD98-E20CD5057E12}"/>
                </a:ext>
              </a:extLst>
            </p:cNvPr>
            <p:cNvGraphicFramePr>
              <a:graphicFrameLocks/>
            </p:cNvGraphicFramePr>
            <p:nvPr/>
          </p:nvGraphicFramePr>
          <p:xfrm>
            <a:off x="1873" y="2160"/>
            <a:ext cx="208" cy="191"/>
          </p:xfrm>
          <a:graphic>
            <a:graphicData uri="http://schemas.openxmlformats.org/presentationml/2006/ole">
              <mc:AlternateContent xmlns:mc="http://schemas.openxmlformats.org/markup-compatibility/2006">
                <mc:Choice xmlns:v="urn:schemas-microsoft-com:vml" Requires="v">
                  <p:oleObj spid="_x0000_s86118" r:id="rId7" imgW="152268" imgH="139579" progId="Equation.DSMT4">
                    <p:embed/>
                  </p:oleObj>
                </mc:Choice>
                <mc:Fallback>
                  <p:oleObj r:id="rId7" imgW="152268" imgH="139579" progId="Equation.DSMT4">
                    <p:embed/>
                    <p:pic>
                      <p:nvPicPr>
                        <p:cNvPr id="0" name="对象 115507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 y="2160"/>
                          <a:ext cx="20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5" name="文本框 1155080">
              <a:extLst>
                <a:ext uri="{FF2B5EF4-FFF2-40B4-BE49-F238E27FC236}">
                  <a16:creationId xmlns:a16="http://schemas.microsoft.com/office/drawing/2014/main" id="{2047F232-ED0C-4F87-8AB9-E56E850CB87F}"/>
                </a:ext>
              </a:extLst>
            </p:cNvPr>
            <p:cNvSpPr txBox="1">
              <a:spLocks noChangeArrowheads="1"/>
            </p:cNvSpPr>
            <p:nvPr/>
          </p:nvSpPr>
          <p:spPr bwMode="auto">
            <a:xfrm>
              <a:off x="204" y="2187"/>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0">
                  <a:latin typeface="Times New Roman" panose="02020603050405020304" pitchFamily="18" charset="0"/>
                </a:rPr>
                <a:t>0</a:t>
              </a:r>
            </a:p>
          </p:txBody>
        </p:sp>
        <p:grpSp>
          <p:nvGrpSpPr>
            <p:cNvPr id="86046" name="组合 1155081">
              <a:extLst>
                <a:ext uri="{FF2B5EF4-FFF2-40B4-BE49-F238E27FC236}">
                  <a16:creationId xmlns:a16="http://schemas.microsoft.com/office/drawing/2014/main" id="{35A7C08D-45A9-4924-8DEE-D5D7650F22E7}"/>
                </a:ext>
              </a:extLst>
            </p:cNvPr>
            <p:cNvGrpSpPr>
              <a:grpSpLocks/>
            </p:cNvGrpSpPr>
            <p:nvPr/>
          </p:nvGrpSpPr>
          <p:grpSpPr bwMode="auto">
            <a:xfrm>
              <a:off x="380" y="1530"/>
              <a:ext cx="45" cy="689"/>
              <a:chOff x="1038" y="2115"/>
              <a:chExt cx="45" cy="689"/>
            </a:xfrm>
          </p:grpSpPr>
          <p:sp>
            <p:nvSpPr>
              <p:cNvPr id="86063" name="椭圆 1155082">
                <a:extLst>
                  <a:ext uri="{FF2B5EF4-FFF2-40B4-BE49-F238E27FC236}">
                    <a16:creationId xmlns:a16="http://schemas.microsoft.com/office/drawing/2014/main" id="{9C8F77C5-23B7-4348-AA42-7150967206EC}"/>
                  </a:ext>
                </a:extLst>
              </p:cNvPr>
              <p:cNvSpPr>
                <a:spLocks noChangeArrowheads="1"/>
              </p:cNvSpPr>
              <p:nvPr/>
            </p:nvSpPr>
            <p:spPr bwMode="auto">
              <a:xfrm>
                <a:off x="1038" y="2115"/>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6064" name="直接连接符 1155083">
                <a:extLst>
                  <a:ext uri="{FF2B5EF4-FFF2-40B4-BE49-F238E27FC236}">
                    <a16:creationId xmlns:a16="http://schemas.microsoft.com/office/drawing/2014/main" id="{FE45D430-EF4F-4BC9-921E-4277E92BD36B}"/>
                  </a:ext>
                </a:extLst>
              </p:cNvPr>
              <p:cNvSpPr>
                <a:spLocks noChangeShapeType="1"/>
              </p:cNvSpPr>
              <p:nvPr/>
            </p:nvSpPr>
            <p:spPr bwMode="auto">
              <a:xfrm flipV="1">
                <a:off x="1059" y="2124"/>
                <a:ext cx="1" cy="6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6047" name="对象 1155084">
              <a:extLst>
                <a:ext uri="{FF2B5EF4-FFF2-40B4-BE49-F238E27FC236}">
                  <a16:creationId xmlns:a16="http://schemas.microsoft.com/office/drawing/2014/main" id="{09041067-7D40-4C34-B750-F6B338A68124}"/>
                </a:ext>
              </a:extLst>
            </p:cNvPr>
            <p:cNvGraphicFramePr>
              <a:graphicFrameLocks/>
            </p:cNvGraphicFramePr>
            <p:nvPr/>
          </p:nvGraphicFramePr>
          <p:xfrm>
            <a:off x="526" y="2160"/>
            <a:ext cx="224" cy="272"/>
          </p:xfrm>
          <a:graphic>
            <a:graphicData uri="http://schemas.openxmlformats.org/presentationml/2006/ole">
              <mc:AlternateContent xmlns:mc="http://schemas.openxmlformats.org/markup-compatibility/2006">
                <mc:Choice xmlns:v="urn:schemas-microsoft-com:vml" Requires="v">
                  <p:oleObj spid="_x0000_s86119" r:id="rId9" imgW="177492" imgH="215526" progId="Equation.3">
                    <p:embed/>
                  </p:oleObj>
                </mc:Choice>
                <mc:Fallback>
                  <p:oleObj r:id="rId9" imgW="177492" imgH="215526" progId="Equation.3">
                    <p:embed/>
                    <p:pic>
                      <p:nvPicPr>
                        <p:cNvPr id="0" name="对象 115508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 y="2160"/>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8" name="直接连接符 1155085">
              <a:extLst>
                <a:ext uri="{FF2B5EF4-FFF2-40B4-BE49-F238E27FC236}">
                  <a16:creationId xmlns:a16="http://schemas.microsoft.com/office/drawing/2014/main" id="{0733B6DD-166E-49A4-B6BA-35EEF8D44808}"/>
                </a:ext>
              </a:extLst>
            </p:cNvPr>
            <p:cNvSpPr>
              <a:spLocks noChangeShapeType="1"/>
            </p:cNvSpPr>
            <p:nvPr/>
          </p:nvSpPr>
          <p:spPr bwMode="auto">
            <a:xfrm flipV="1">
              <a:off x="660" y="2175"/>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49" name="直接连接符 1155086">
              <a:extLst>
                <a:ext uri="{FF2B5EF4-FFF2-40B4-BE49-F238E27FC236}">
                  <a16:creationId xmlns:a16="http://schemas.microsoft.com/office/drawing/2014/main" id="{E3C66F80-6B82-4035-BB8A-4985D5BEB5CE}"/>
                </a:ext>
              </a:extLst>
            </p:cNvPr>
            <p:cNvSpPr>
              <a:spLocks noChangeShapeType="1"/>
            </p:cNvSpPr>
            <p:nvPr/>
          </p:nvSpPr>
          <p:spPr bwMode="auto">
            <a:xfrm flipV="1">
              <a:off x="925" y="2175"/>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直接连接符 1155087">
              <a:extLst>
                <a:ext uri="{FF2B5EF4-FFF2-40B4-BE49-F238E27FC236}">
                  <a16:creationId xmlns:a16="http://schemas.microsoft.com/office/drawing/2014/main" id="{CC90D5CC-EC8C-4292-A0CA-80BDAA3C57DB}"/>
                </a:ext>
              </a:extLst>
            </p:cNvPr>
            <p:cNvSpPr>
              <a:spLocks noChangeShapeType="1"/>
            </p:cNvSpPr>
            <p:nvPr/>
          </p:nvSpPr>
          <p:spPr bwMode="auto">
            <a:xfrm flipV="1">
              <a:off x="1190" y="2175"/>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1" name="直接连接符 1155088">
              <a:extLst>
                <a:ext uri="{FF2B5EF4-FFF2-40B4-BE49-F238E27FC236}">
                  <a16:creationId xmlns:a16="http://schemas.microsoft.com/office/drawing/2014/main" id="{6392E2E6-36FE-4E54-85A9-FB66EBE62EA3}"/>
                </a:ext>
              </a:extLst>
            </p:cNvPr>
            <p:cNvSpPr>
              <a:spLocks noChangeShapeType="1"/>
            </p:cNvSpPr>
            <p:nvPr/>
          </p:nvSpPr>
          <p:spPr bwMode="auto">
            <a:xfrm flipV="1">
              <a:off x="1456" y="2175"/>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52" name="对象 1155089">
              <a:extLst>
                <a:ext uri="{FF2B5EF4-FFF2-40B4-BE49-F238E27FC236}">
                  <a16:creationId xmlns:a16="http://schemas.microsoft.com/office/drawing/2014/main" id="{0004346B-73E4-4454-951D-F6D50074CD68}"/>
                </a:ext>
              </a:extLst>
            </p:cNvPr>
            <p:cNvGraphicFramePr>
              <a:graphicFrameLocks/>
            </p:cNvGraphicFramePr>
            <p:nvPr/>
          </p:nvGraphicFramePr>
          <p:xfrm>
            <a:off x="1040" y="2196"/>
            <a:ext cx="261" cy="227"/>
          </p:xfrm>
          <a:graphic>
            <a:graphicData uri="http://schemas.openxmlformats.org/presentationml/2006/ole">
              <mc:AlternateContent xmlns:mc="http://schemas.openxmlformats.org/markup-compatibility/2006">
                <mc:Choice xmlns:v="urn:schemas-microsoft-com:vml" Requires="v">
                  <p:oleObj spid="_x0000_s86120" r:id="rId11" imgW="291847" imgH="253780" progId="Equation.DSMT4">
                    <p:embed/>
                  </p:oleObj>
                </mc:Choice>
                <mc:Fallback>
                  <p:oleObj r:id="rId11" imgW="291847" imgH="253780" progId="Equation.DSMT4">
                    <p:embed/>
                    <p:pic>
                      <p:nvPicPr>
                        <p:cNvPr id="0" name="对象 115508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0" y="2196"/>
                          <a:ext cx="26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53" name="对象 1155090">
              <a:extLst>
                <a:ext uri="{FF2B5EF4-FFF2-40B4-BE49-F238E27FC236}">
                  <a16:creationId xmlns:a16="http://schemas.microsoft.com/office/drawing/2014/main" id="{ECAE9234-2AF6-4F40-BC92-E1B44BB30149}"/>
                </a:ext>
              </a:extLst>
            </p:cNvPr>
            <p:cNvGraphicFramePr>
              <a:graphicFrameLocks/>
            </p:cNvGraphicFramePr>
            <p:nvPr/>
          </p:nvGraphicFramePr>
          <p:xfrm>
            <a:off x="1319" y="2206"/>
            <a:ext cx="273" cy="227"/>
          </p:xfrm>
          <a:graphic>
            <a:graphicData uri="http://schemas.openxmlformats.org/presentationml/2006/ole">
              <mc:AlternateContent xmlns:mc="http://schemas.openxmlformats.org/markup-compatibility/2006">
                <mc:Choice xmlns:v="urn:schemas-microsoft-com:vml" Requires="v">
                  <p:oleObj spid="_x0000_s86121" r:id="rId13" imgW="304536" imgH="253780" progId="Equation.DSMT4">
                    <p:embed/>
                  </p:oleObj>
                </mc:Choice>
                <mc:Fallback>
                  <p:oleObj r:id="rId13" imgW="304536" imgH="253780" progId="Equation.DSMT4">
                    <p:embed/>
                    <p:pic>
                      <p:nvPicPr>
                        <p:cNvPr id="0" name="对象 115509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9" y="2206"/>
                          <a:ext cx="27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6054" name="组合 1155091">
              <a:extLst>
                <a:ext uri="{FF2B5EF4-FFF2-40B4-BE49-F238E27FC236}">
                  <a16:creationId xmlns:a16="http://schemas.microsoft.com/office/drawing/2014/main" id="{C8F2D2DB-BDB2-4960-B8BB-C886D86737E7}"/>
                </a:ext>
              </a:extLst>
            </p:cNvPr>
            <p:cNvGrpSpPr>
              <a:grpSpLocks/>
            </p:cNvGrpSpPr>
            <p:nvPr/>
          </p:nvGrpSpPr>
          <p:grpSpPr bwMode="auto">
            <a:xfrm>
              <a:off x="1165" y="1874"/>
              <a:ext cx="45" cy="349"/>
              <a:chOff x="1293" y="2115"/>
              <a:chExt cx="45" cy="349"/>
            </a:xfrm>
          </p:grpSpPr>
          <p:sp>
            <p:nvSpPr>
              <p:cNvPr id="86061" name="椭圆 1155092">
                <a:extLst>
                  <a:ext uri="{FF2B5EF4-FFF2-40B4-BE49-F238E27FC236}">
                    <a16:creationId xmlns:a16="http://schemas.microsoft.com/office/drawing/2014/main" id="{55EFED0E-67DA-492C-ACFC-34DF55208A17}"/>
                  </a:ext>
                </a:extLst>
              </p:cNvPr>
              <p:cNvSpPr>
                <a:spLocks noChangeArrowheads="1"/>
              </p:cNvSpPr>
              <p:nvPr/>
            </p:nvSpPr>
            <p:spPr bwMode="auto">
              <a:xfrm>
                <a:off x="1293" y="2115"/>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6062" name="直接连接符 1155093">
                <a:extLst>
                  <a:ext uri="{FF2B5EF4-FFF2-40B4-BE49-F238E27FC236}">
                    <a16:creationId xmlns:a16="http://schemas.microsoft.com/office/drawing/2014/main" id="{AE125E28-F1DE-4F81-ACDC-9CB67693FD63}"/>
                  </a:ext>
                </a:extLst>
              </p:cNvPr>
              <p:cNvSpPr>
                <a:spLocks noChangeShapeType="1"/>
              </p:cNvSpPr>
              <p:nvPr/>
            </p:nvSpPr>
            <p:spPr bwMode="auto">
              <a:xfrm flipV="1">
                <a:off x="1314" y="2124"/>
                <a:ext cx="1" cy="3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6055" name="组合 1155094">
              <a:extLst>
                <a:ext uri="{FF2B5EF4-FFF2-40B4-BE49-F238E27FC236}">
                  <a16:creationId xmlns:a16="http://schemas.microsoft.com/office/drawing/2014/main" id="{34EB618E-53D6-4E5F-8A2A-EFD72EBE4A66}"/>
                </a:ext>
              </a:extLst>
            </p:cNvPr>
            <p:cNvGrpSpPr>
              <a:grpSpLocks/>
            </p:cNvGrpSpPr>
            <p:nvPr/>
          </p:nvGrpSpPr>
          <p:grpSpPr bwMode="auto">
            <a:xfrm>
              <a:off x="1429" y="2044"/>
              <a:ext cx="45" cy="179"/>
              <a:chOff x="1293" y="2115"/>
              <a:chExt cx="45" cy="179"/>
            </a:xfrm>
          </p:grpSpPr>
          <p:sp>
            <p:nvSpPr>
              <p:cNvPr id="86059" name="椭圆 1155095">
                <a:extLst>
                  <a:ext uri="{FF2B5EF4-FFF2-40B4-BE49-F238E27FC236}">
                    <a16:creationId xmlns:a16="http://schemas.microsoft.com/office/drawing/2014/main" id="{ED966D7A-B1CF-4BEB-849C-DDE8F40E16C5}"/>
                  </a:ext>
                </a:extLst>
              </p:cNvPr>
              <p:cNvSpPr>
                <a:spLocks noChangeArrowheads="1"/>
              </p:cNvSpPr>
              <p:nvPr/>
            </p:nvSpPr>
            <p:spPr bwMode="auto">
              <a:xfrm>
                <a:off x="1293" y="2115"/>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6060" name="直接连接符 1155096">
                <a:extLst>
                  <a:ext uri="{FF2B5EF4-FFF2-40B4-BE49-F238E27FC236}">
                    <a16:creationId xmlns:a16="http://schemas.microsoft.com/office/drawing/2014/main" id="{20C47C71-D4AB-464F-80CC-D11A10397BA4}"/>
                  </a:ext>
                </a:extLst>
              </p:cNvPr>
              <p:cNvSpPr>
                <a:spLocks noChangeShapeType="1"/>
              </p:cNvSpPr>
              <p:nvPr/>
            </p:nvSpPr>
            <p:spPr bwMode="auto">
              <a:xfrm flipV="1">
                <a:off x="1314" y="2124"/>
                <a:ext cx="1" cy="17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6056" name="对象 1155097">
              <a:extLst>
                <a:ext uri="{FF2B5EF4-FFF2-40B4-BE49-F238E27FC236}">
                  <a16:creationId xmlns:a16="http://schemas.microsoft.com/office/drawing/2014/main" id="{C6F27830-0353-4CBD-A940-1D9B6138369D}"/>
                </a:ext>
              </a:extLst>
            </p:cNvPr>
            <p:cNvGraphicFramePr>
              <a:graphicFrameLocks/>
            </p:cNvGraphicFramePr>
            <p:nvPr/>
          </p:nvGraphicFramePr>
          <p:xfrm>
            <a:off x="449" y="1450"/>
            <a:ext cx="93" cy="193"/>
          </p:xfrm>
          <a:graphic>
            <a:graphicData uri="http://schemas.openxmlformats.org/presentationml/2006/ole">
              <mc:AlternateContent xmlns:mc="http://schemas.openxmlformats.org/markup-compatibility/2006">
                <mc:Choice xmlns:v="urn:schemas-microsoft-com:vml" Requires="v">
                  <p:oleObj spid="_x0000_s86122" r:id="rId15" imgW="101512" imgH="190335" progId="Equation.DSMT4">
                    <p:embed/>
                  </p:oleObj>
                </mc:Choice>
                <mc:Fallback>
                  <p:oleObj r:id="rId15" imgW="101512" imgH="190335" progId="Equation.DSMT4">
                    <p:embed/>
                    <p:pic>
                      <p:nvPicPr>
                        <p:cNvPr id="0" name="对象 115509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 y="1450"/>
                          <a:ext cx="9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57" name="对象 1155098">
              <a:extLst>
                <a:ext uri="{FF2B5EF4-FFF2-40B4-BE49-F238E27FC236}">
                  <a16:creationId xmlns:a16="http://schemas.microsoft.com/office/drawing/2014/main" id="{C3C54BB3-4D55-4705-8BEA-30AE85986A4C}"/>
                </a:ext>
              </a:extLst>
            </p:cNvPr>
            <p:cNvGraphicFramePr>
              <a:graphicFrameLocks/>
            </p:cNvGraphicFramePr>
            <p:nvPr/>
          </p:nvGraphicFramePr>
          <p:xfrm>
            <a:off x="1015" y="1616"/>
            <a:ext cx="169" cy="414"/>
          </p:xfrm>
          <a:graphic>
            <a:graphicData uri="http://schemas.openxmlformats.org/presentationml/2006/ole">
              <mc:AlternateContent xmlns:mc="http://schemas.openxmlformats.org/markup-compatibility/2006">
                <mc:Choice xmlns:v="urn:schemas-microsoft-com:vml" Requires="v">
                  <p:oleObj spid="_x0000_s86123" r:id="rId17" imgW="164885" imgH="469289" progId="Equation.DSMT4">
                    <p:embed/>
                  </p:oleObj>
                </mc:Choice>
                <mc:Fallback>
                  <p:oleObj r:id="rId17" imgW="164885" imgH="469289" progId="Equation.DSMT4">
                    <p:embed/>
                    <p:pic>
                      <p:nvPicPr>
                        <p:cNvPr id="0" name="对象 115509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15" y="1616"/>
                          <a:ext cx="16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58" name="对象 1155099">
              <a:extLst>
                <a:ext uri="{FF2B5EF4-FFF2-40B4-BE49-F238E27FC236}">
                  <a16:creationId xmlns:a16="http://schemas.microsoft.com/office/drawing/2014/main" id="{2BFC9717-FCD7-4BCA-A46D-0B7E3B19E5A9}"/>
                </a:ext>
              </a:extLst>
            </p:cNvPr>
            <p:cNvGraphicFramePr>
              <a:graphicFrameLocks/>
            </p:cNvGraphicFramePr>
            <p:nvPr/>
          </p:nvGraphicFramePr>
          <p:xfrm>
            <a:off x="1311" y="1725"/>
            <a:ext cx="169" cy="414"/>
          </p:xfrm>
          <a:graphic>
            <a:graphicData uri="http://schemas.openxmlformats.org/presentationml/2006/ole">
              <mc:AlternateContent xmlns:mc="http://schemas.openxmlformats.org/markup-compatibility/2006">
                <mc:Choice xmlns:v="urn:schemas-microsoft-com:vml" Requires="v">
                  <p:oleObj spid="_x0000_s86124" r:id="rId19" imgW="164885" imgH="469289" progId="Equation.DSMT4">
                    <p:embed/>
                  </p:oleObj>
                </mc:Choice>
                <mc:Fallback>
                  <p:oleObj r:id="rId19" imgW="164885" imgH="469289" progId="Equation.DSMT4">
                    <p:embed/>
                    <p:pic>
                      <p:nvPicPr>
                        <p:cNvPr id="0" name="对象 115509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11" y="1725"/>
                          <a:ext cx="16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55101" name="组合 1155100">
            <a:extLst>
              <a:ext uri="{FF2B5EF4-FFF2-40B4-BE49-F238E27FC236}">
                <a16:creationId xmlns:a16="http://schemas.microsoft.com/office/drawing/2014/main" id="{7BFD2CA9-784C-4AFD-B59C-188F7DE5D2F5}"/>
              </a:ext>
            </a:extLst>
          </p:cNvPr>
          <p:cNvGrpSpPr>
            <a:grpSpLocks/>
          </p:cNvGrpSpPr>
          <p:nvPr/>
        </p:nvGrpSpPr>
        <p:grpSpPr bwMode="auto">
          <a:xfrm>
            <a:off x="511175" y="4076700"/>
            <a:ext cx="3052763" cy="2600325"/>
            <a:chOff x="158" y="2472"/>
            <a:chExt cx="1923" cy="1638"/>
          </a:xfrm>
        </p:grpSpPr>
        <p:graphicFrame>
          <p:nvGraphicFramePr>
            <p:cNvPr id="86022" name="对象 1155101">
              <a:extLst>
                <a:ext uri="{FF2B5EF4-FFF2-40B4-BE49-F238E27FC236}">
                  <a16:creationId xmlns:a16="http://schemas.microsoft.com/office/drawing/2014/main" id="{76FBD1CC-E681-4865-90B0-25D88F6BA836}"/>
                </a:ext>
              </a:extLst>
            </p:cNvPr>
            <p:cNvGraphicFramePr>
              <a:graphicFrameLocks/>
            </p:cNvGraphicFramePr>
            <p:nvPr/>
          </p:nvGraphicFramePr>
          <p:xfrm>
            <a:off x="158" y="2472"/>
            <a:ext cx="200" cy="241"/>
          </p:xfrm>
          <a:graphic>
            <a:graphicData uri="http://schemas.openxmlformats.org/presentationml/2006/ole">
              <mc:AlternateContent xmlns:mc="http://schemas.openxmlformats.org/markup-compatibility/2006">
                <mc:Choice xmlns:v="urn:schemas-microsoft-com:vml" Requires="v">
                  <p:oleObj spid="_x0000_s86125" r:id="rId21" imgW="190417" imgH="228501" progId="Equation.3">
                    <p:embed/>
                  </p:oleObj>
                </mc:Choice>
                <mc:Fallback>
                  <p:oleObj r:id="rId21" imgW="190417" imgH="228501" progId="Equation.3">
                    <p:embed/>
                    <p:pic>
                      <p:nvPicPr>
                        <p:cNvPr id="0" name="对象 115510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 y="2472"/>
                          <a:ext cx="20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23" name="直接连接符 1155102">
              <a:extLst>
                <a:ext uri="{FF2B5EF4-FFF2-40B4-BE49-F238E27FC236}">
                  <a16:creationId xmlns:a16="http://schemas.microsoft.com/office/drawing/2014/main" id="{79193D87-187A-4DCD-A934-295F588B46F2}"/>
                </a:ext>
              </a:extLst>
            </p:cNvPr>
            <p:cNvSpPr>
              <a:spLocks noChangeShapeType="1"/>
            </p:cNvSpPr>
            <p:nvPr/>
          </p:nvSpPr>
          <p:spPr bwMode="auto">
            <a:xfrm flipV="1">
              <a:off x="280" y="3253"/>
              <a:ext cx="1587"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24" name="直接连接符 1155103">
              <a:extLst>
                <a:ext uri="{FF2B5EF4-FFF2-40B4-BE49-F238E27FC236}">
                  <a16:creationId xmlns:a16="http://schemas.microsoft.com/office/drawing/2014/main" id="{F77C1AC6-CF39-4BA4-906D-CB28A77AFD43}"/>
                </a:ext>
              </a:extLst>
            </p:cNvPr>
            <p:cNvSpPr>
              <a:spLocks noChangeShapeType="1"/>
            </p:cNvSpPr>
            <p:nvPr/>
          </p:nvSpPr>
          <p:spPr bwMode="auto">
            <a:xfrm flipV="1">
              <a:off x="404" y="2538"/>
              <a:ext cx="0" cy="816"/>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25" name="对象 1155104">
              <a:extLst>
                <a:ext uri="{FF2B5EF4-FFF2-40B4-BE49-F238E27FC236}">
                  <a16:creationId xmlns:a16="http://schemas.microsoft.com/office/drawing/2014/main" id="{8DB37264-7CD7-41F6-BC72-9594E4DBF356}"/>
                </a:ext>
              </a:extLst>
            </p:cNvPr>
            <p:cNvGraphicFramePr>
              <a:graphicFrameLocks/>
            </p:cNvGraphicFramePr>
            <p:nvPr/>
          </p:nvGraphicFramePr>
          <p:xfrm>
            <a:off x="1873" y="3189"/>
            <a:ext cx="208" cy="191"/>
          </p:xfrm>
          <a:graphic>
            <a:graphicData uri="http://schemas.openxmlformats.org/presentationml/2006/ole">
              <mc:AlternateContent xmlns:mc="http://schemas.openxmlformats.org/markup-compatibility/2006">
                <mc:Choice xmlns:v="urn:schemas-microsoft-com:vml" Requires="v">
                  <p:oleObj spid="_x0000_s86126" r:id="rId23" imgW="152268" imgH="139579" progId="Equation.DSMT4">
                    <p:embed/>
                  </p:oleObj>
                </mc:Choice>
                <mc:Fallback>
                  <p:oleObj r:id="rId23" imgW="152268" imgH="139579" progId="Equation.DSMT4">
                    <p:embed/>
                    <p:pic>
                      <p:nvPicPr>
                        <p:cNvPr id="0" name="对象 115510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3" y="3189"/>
                          <a:ext cx="20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26" name="文本框 1155105">
              <a:extLst>
                <a:ext uri="{FF2B5EF4-FFF2-40B4-BE49-F238E27FC236}">
                  <a16:creationId xmlns:a16="http://schemas.microsoft.com/office/drawing/2014/main" id="{C7D8DAC5-CE20-4CDC-82C8-7C1E73919FBE}"/>
                </a:ext>
              </a:extLst>
            </p:cNvPr>
            <p:cNvSpPr txBox="1">
              <a:spLocks noChangeArrowheads="1"/>
            </p:cNvSpPr>
            <p:nvPr/>
          </p:nvSpPr>
          <p:spPr bwMode="auto">
            <a:xfrm>
              <a:off x="204" y="3216"/>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400" b="0">
                  <a:latin typeface="Times New Roman" panose="02020603050405020304" pitchFamily="18" charset="0"/>
                </a:rPr>
                <a:t>0</a:t>
              </a:r>
            </a:p>
          </p:txBody>
        </p:sp>
        <p:graphicFrame>
          <p:nvGraphicFramePr>
            <p:cNvPr id="86027" name="对象 1155106">
              <a:extLst>
                <a:ext uri="{FF2B5EF4-FFF2-40B4-BE49-F238E27FC236}">
                  <a16:creationId xmlns:a16="http://schemas.microsoft.com/office/drawing/2014/main" id="{1D1D5DDC-DD5F-456C-B3B9-EDA5D0AAD015}"/>
                </a:ext>
              </a:extLst>
            </p:cNvPr>
            <p:cNvGraphicFramePr>
              <a:graphicFrameLocks/>
            </p:cNvGraphicFramePr>
            <p:nvPr/>
          </p:nvGraphicFramePr>
          <p:xfrm>
            <a:off x="526" y="3189"/>
            <a:ext cx="224" cy="272"/>
          </p:xfrm>
          <a:graphic>
            <a:graphicData uri="http://schemas.openxmlformats.org/presentationml/2006/ole">
              <mc:AlternateContent xmlns:mc="http://schemas.openxmlformats.org/markup-compatibility/2006">
                <mc:Choice xmlns:v="urn:schemas-microsoft-com:vml" Requires="v">
                  <p:oleObj spid="_x0000_s86127" r:id="rId24" imgW="177492" imgH="215526" progId="Equation.3">
                    <p:embed/>
                  </p:oleObj>
                </mc:Choice>
                <mc:Fallback>
                  <p:oleObj r:id="rId24" imgW="177492" imgH="215526" progId="Equation.3">
                    <p:embed/>
                    <p:pic>
                      <p:nvPicPr>
                        <p:cNvPr id="0" name="对象 115510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 y="318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28" name="直接连接符 1155107">
              <a:extLst>
                <a:ext uri="{FF2B5EF4-FFF2-40B4-BE49-F238E27FC236}">
                  <a16:creationId xmlns:a16="http://schemas.microsoft.com/office/drawing/2014/main" id="{DA4BCFBE-15BF-498C-ABA8-91E29496C8DC}"/>
                </a:ext>
              </a:extLst>
            </p:cNvPr>
            <p:cNvSpPr>
              <a:spLocks noChangeShapeType="1"/>
            </p:cNvSpPr>
            <p:nvPr/>
          </p:nvSpPr>
          <p:spPr bwMode="auto">
            <a:xfrm flipV="1">
              <a:off x="660" y="3208"/>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9" name="直接连接符 1155108">
              <a:extLst>
                <a:ext uri="{FF2B5EF4-FFF2-40B4-BE49-F238E27FC236}">
                  <a16:creationId xmlns:a16="http://schemas.microsoft.com/office/drawing/2014/main" id="{9B41A50A-8ED7-4CBA-810F-96DE56BA9653}"/>
                </a:ext>
              </a:extLst>
            </p:cNvPr>
            <p:cNvSpPr>
              <a:spLocks noChangeShapeType="1"/>
            </p:cNvSpPr>
            <p:nvPr/>
          </p:nvSpPr>
          <p:spPr bwMode="auto">
            <a:xfrm flipV="1">
              <a:off x="925" y="3208"/>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30" name="直接连接符 1155109">
              <a:extLst>
                <a:ext uri="{FF2B5EF4-FFF2-40B4-BE49-F238E27FC236}">
                  <a16:creationId xmlns:a16="http://schemas.microsoft.com/office/drawing/2014/main" id="{3B4A5BA4-AD05-4179-80AE-E83E3A20341E}"/>
                </a:ext>
              </a:extLst>
            </p:cNvPr>
            <p:cNvSpPr>
              <a:spLocks noChangeShapeType="1"/>
            </p:cNvSpPr>
            <p:nvPr/>
          </p:nvSpPr>
          <p:spPr bwMode="auto">
            <a:xfrm flipV="1">
              <a:off x="1190" y="3208"/>
              <a:ext cx="0"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31" name="对象 1155110">
              <a:extLst>
                <a:ext uri="{FF2B5EF4-FFF2-40B4-BE49-F238E27FC236}">
                  <a16:creationId xmlns:a16="http://schemas.microsoft.com/office/drawing/2014/main" id="{637031EE-542A-4CB8-BDA2-8F90841761B1}"/>
                </a:ext>
              </a:extLst>
            </p:cNvPr>
            <p:cNvGraphicFramePr>
              <a:graphicFrameLocks/>
            </p:cNvGraphicFramePr>
            <p:nvPr/>
          </p:nvGraphicFramePr>
          <p:xfrm>
            <a:off x="1040" y="3225"/>
            <a:ext cx="261" cy="227"/>
          </p:xfrm>
          <a:graphic>
            <a:graphicData uri="http://schemas.openxmlformats.org/presentationml/2006/ole">
              <mc:AlternateContent xmlns:mc="http://schemas.openxmlformats.org/markup-compatibility/2006">
                <mc:Choice xmlns:v="urn:schemas-microsoft-com:vml" Requires="v">
                  <p:oleObj spid="_x0000_s86128" r:id="rId25" imgW="291847" imgH="253780" progId="Equation.DSMT4">
                    <p:embed/>
                  </p:oleObj>
                </mc:Choice>
                <mc:Fallback>
                  <p:oleObj r:id="rId25" imgW="291847" imgH="253780" progId="Equation.DSMT4">
                    <p:embed/>
                    <p:pic>
                      <p:nvPicPr>
                        <p:cNvPr id="0" name="对象 11551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0" y="3225"/>
                          <a:ext cx="26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32" name="对象 1155111">
              <a:extLst>
                <a:ext uri="{FF2B5EF4-FFF2-40B4-BE49-F238E27FC236}">
                  <a16:creationId xmlns:a16="http://schemas.microsoft.com/office/drawing/2014/main" id="{09B75F7F-8716-41AF-9601-C49CB866FA7D}"/>
                </a:ext>
              </a:extLst>
            </p:cNvPr>
            <p:cNvGraphicFramePr>
              <a:graphicFrameLocks/>
            </p:cNvGraphicFramePr>
            <p:nvPr/>
          </p:nvGraphicFramePr>
          <p:xfrm>
            <a:off x="1319" y="3036"/>
            <a:ext cx="273" cy="227"/>
          </p:xfrm>
          <a:graphic>
            <a:graphicData uri="http://schemas.openxmlformats.org/presentationml/2006/ole">
              <mc:AlternateContent xmlns:mc="http://schemas.openxmlformats.org/markup-compatibility/2006">
                <mc:Choice xmlns:v="urn:schemas-microsoft-com:vml" Requires="v">
                  <p:oleObj spid="_x0000_s86129" r:id="rId26" imgW="304536" imgH="253780" progId="Equation.DSMT4">
                    <p:embed/>
                  </p:oleObj>
                </mc:Choice>
                <mc:Fallback>
                  <p:oleObj r:id="rId26" imgW="304536" imgH="253780" progId="Equation.DSMT4">
                    <p:embed/>
                    <p:pic>
                      <p:nvPicPr>
                        <p:cNvPr id="0" name="对象 11551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9" y="3036"/>
                          <a:ext cx="27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6033" name="组合 1155112">
              <a:extLst>
                <a:ext uri="{FF2B5EF4-FFF2-40B4-BE49-F238E27FC236}">
                  <a16:creationId xmlns:a16="http://schemas.microsoft.com/office/drawing/2014/main" id="{A2C1AB10-109E-4143-AFEF-5D171B119C1D}"/>
                </a:ext>
              </a:extLst>
            </p:cNvPr>
            <p:cNvGrpSpPr>
              <a:grpSpLocks/>
            </p:cNvGrpSpPr>
            <p:nvPr/>
          </p:nvGrpSpPr>
          <p:grpSpPr bwMode="auto">
            <a:xfrm>
              <a:off x="1165" y="2903"/>
              <a:ext cx="45" cy="349"/>
              <a:chOff x="1293" y="2115"/>
              <a:chExt cx="45" cy="349"/>
            </a:xfrm>
          </p:grpSpPr>
          <p:sp>
            <p:nvSpPr>
              <p:cNvPr id="86039" name="椭圆 1155113">
                <a:extLst>
                  <a:ext uri="{FF2B5EF4-FFF2-40B4-BE49-F238E27FC236}">
                    <a16:creationId xmlns:a16="http://schemas.microsoft.com/office/drawing/2014/main" id="{BEEF2D4C-ED5A-4DAE-A702-BAD87B106FB4}"/>
                  </a:ext>
                </a:extLst>
              </p:cNvPr>
              <p:cNvSpPr>
                <a:spLocks noChangeArrowheads="1"/>
              </p:cNvSpPr>
              <p:nvPr/>
            </p:nvSpPr>
            <p:spPr bwMode="auto">
              <a:xfrm>
                <a:off x="1293" y="2115"/>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6040" name="直接连接符 1155114">
                <a:extLst>
                  <a:ext uri="{FF2B5EF4-FFF2-40B4-BE49-F238E27FC236}">
                    <a16:creationId xmlns:a16="http://schemas.microsoft.com/office/drawing/2014/main" id="{FF3C9F6F-7C61-44B5-AD51-E695C52839A4}"/>
                  </a:ext>
                </a:extLst>
              </p:cNvPr>
              <p:cNvSpPr>
                <a:spLocks noChangeShapeType="1"/>
              </p:cNvSpPr>
              <p:nvPr/>
            </p:nvSpPr>
            <p:spPr bwMode="auto">
              <a:xfrm flipV="1">
                <a:off x="1314" y="2124"/>
                <a:ext cx="1" cy="3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6034" name="对象 1155115">
              <a:extLst>
                <a:ext uri="{FF2B5EF4-FFF2-40B4-BE49-F238E27FC236}">
                  <a16:creationId xmlns:a16="http://schemas.microsoft.com/office/drawing/2014/main" id="{E049B1A6-D1C0-4C5A-BC49-27F9DA1F9121}"/>
                </a:ext>
              </a:extLst>
            </p:cNvPr>
            <p:cNvGraphicFramePr>
              <a:graphicFrameLocks/>
            </p:cNvGraphicFramePr>
            <p:nvPr/>
          </p:nvGraphicFramePr>
          <p:xfrm>
            <a:off x="996" y="2645"/>
            <a:ext cx="208" cy="414"/>
          </p:xfrm>
          <a:graphic>
            <a:graphicData uri="http://schemas.openxmlformats.org/presentationml/2006/ole">
              <mc:AlternateContent xmlns:mc="http://schemas.openxmlformats.org/markup-compatibility/2006">
                <mc:Choice xmlns:v="urn:schemas-microsoft-com:vml" Requires="v">
                  <p:oleObj spid="_x0000_s86130" r:id="rId27" imgW="203024" imgH="469492" progId="Equation.DSMT4">
                    <p:embed/>
                  </p:oleObj>
                </mc:Choice>
                <mc:Fallback>
                  <p:oleObj r:id="rId27" imgW="203024" imgH="469492" progId="Equation.DSMT4">
                    <p:embed/>
                    <p:pic>
                      <p:nvPicPr>
                        <p:cNvPr id="0" name="对象 115511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96" y="2645"/>
                          <a:ext cx="20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35" name="对象 1155116">
              <a:extLst>
                <a:ext uri="{FF2B5EF4-FFF2-40B4-BE49-F238E27FC236}">
                  <a16:creationId xmlns:a16="http://schemas.microsoft.com/office/drawing/2014/main" id="{74593E36-5A64-4997-BEE4-E30D55CFF1CA}"/>
                </a:ext>
              </a:extLst>
            </p:cNvPr>
            <p:cNvGraphicFramePr>
              <a:graphicFrameLocks/>
            </p:cNvGraphicFramePr>
            <p:nvPr/>
          </p:nvGraphicFramePr>
          <p:xfrm>
            <a:off x="1517" y="3696"/>
            <a:ext cx="429" cy="414"/>
          </p:xfrm>
          <a:graphic>
            <a:graphicData uri="http://schemas.openxmlformats.org/presentationml/2006/ole">
              <mc:AlternateContent xmlns:mc="http://schemas.openxmlformats.org/markup-compatibility/2006">
                <mc:Choice xmlns:v="urn:schemas-microsoft-com:vml" Requires="v">
                  <p:oleObj spid="_x0000_s86131" r:id="rId29" imgW="419100" imgH="469900" progId="Equation.DSMT4">
                    <p:embed/>
                  </p:oleObj>
                </mc:Choice>
                <mc:Fallback>
                  <p:oleObj r:id="rId29" imgW="419100" imgH="469900" progId="Equation.DSMT4">
                    <p:embed/>
                    <p:pic>
                      <p:nvPicPr>
                        <p:cNvPr id="0" name="对象 115511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17" y="3696"/>
                          <a:ext cx="42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6036" name="组合 1155117">
              <a:extLst>
                <a:ext uri="{FF2B5EF4-FFF2-40B4-BE49-F238E27FC236}">
                  <a16:creationId xmlns:a16="http://schemas.microsoft.com/office/drawing/2014/main" id="{D9B52B68-B649-4998-A329-1977E43ECB25}"/>
                </a:ext>
              </a:extLst>
            </p:cNvPr>
            <p:cNvGrpSpPr>
              <a:grpSpLocks/>
            </p:cNvGrpSpPr>
            <p:nvPr/>
          </p:nvGrpSpPr>
          <p:grpSpPr bwMode="auto">
            <a:xfrm flipV="1">
              <a:off x="1434" y="3249"/>
              <a:ext cx="45" cy="689"/>
              <a:chOff x="1038" y="2115"/>
              <a:chExt cx="45" cy="689"/>
            </a:xfrm>
          </p:grpSpPr>
          <p:sp>
            <p:nvSpPr>
              <p:cNvPr id="86037" name="椭圆 1155118">
                <a:extLst>
                  <a:ext uri="{FF2B5EF4-FFF2-40B4-BE49-F238E27FC236}">
                    <a16:creationId xmlns:a16="http://schemas.microsoft.com/office/drawing/2014/main" id="{D1E3F4CC-08D0-4123-B896-3A855F743C9C}"/>
                  </a:ext>
                </a:extLst>
              </p:cNvPr>
              <p:cNvSpPr>
                <a:spLocks noChangeArrowheads="1"/>
              </p:cNvSpPr>
              <p:nvPr/>
            </p:nvSpPr>
            <p:spPr bwMode="auto">
              <a:xfrm>
                <a:off x="1038" y="2115"/>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86038" name="直接连接符 1155119">
                <a:extLst>
                  <a:ext uri="{FF2B5EF4-FFF2-40B4-BE49-F238E27FC236}">
                    <a16:creationId xmlns:a16="http://schemas.microsoft.com/office/drawing/2014/main" id="{A16FF3A5-ED06-4FD5-9398-F50754250231}"/>
                  </a:ext>
                </a:extLst>
              </p:cNvPr>
              <p:cNvSpPr>
                <a:spLocks noChangeShapeType="1"/>
              </p:cNvSpPr>
              <p:nvPr/>
            </p:nvSpPr>
            <p:spPr bwMode="auto">
              <a:xfrm flipV="1">
                <a:off x="1059" y="2124"/>
                <a:ext cx="1" cy="6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86021" name="对象 1155191">
            <a:extLst>
              <a:ext uri="{FF2B5EF4-FFF2-40B4-BE49-F238E27FC236}">
                <a16:creationId xmlns:a16="http://schemas.microsoft.com/office/drawing/2014/main" id="{66A49788-6C7E-4B1B-8EDB-7395918BA069}"/>
              </a:ext>
            </a:extLst>
          </p:cNvPr>
          <p:cNvGraphicFramePr>
            <a:graphicFrameLocks/>
          </p:cNvGraphicFramePr>
          <p:nvPr/>
        </p:nvGraphicFramePr>
        <p:xfrm>
          <a:off x="150813" y="188913"/>
          <a:ext cx="6192837" cy="804862"/>
        </p:xfrm>
        <a:graphic>
          <a:graphicData uri="http://schemas.openxmlformats.org/presentationml/2006/ole">
            <mc:AlternateContent xmlns:mc="http://schemas.openxmlformats.org/markup-compatibility/2006">
              <mc:Choice xmlns:v="urn:schemas-microsoft-com:vml" Requires="v">
                <p:oleObj spid="_x0000_s86132" r:id="rId31" imgW="3276600" imgH="469900" progId="Equation.DSMT4">
                  <p:embed/>
                </p:oleObj>
              </mc:Choice>
              <mc:Fallback>
                <p:oleObj r:id="rId31" imgW="3276600" imgH="469900" progId="Equation.DSMT4">
                  <p:embed/>
                  <p:pic>
                    <p:nvPicPr>
                      <p:cNvPr id="0" name="对象 115519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0813" y="188913"/>
                        <a:ext cx="6192837"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5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5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5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1">
            <a:extLst>
              <a:ext uri="{FF2B5EF4-FFF2-40B4-BE49-F238E27FC236}">
                <a16:creationId xmlns:a16="http://schemas.microsoft.com/office/drawing/2014/main" id="{71A6D2EB-E616-4B6C-A3C0-DF22A889B4F1}"/>
              </a:ext>
            </a:extLst>
          </p:cNvPr>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546100" y="434975"/>
            <a:ext cx="7429500" cy="572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1">
            <a:extLst>
              <a:ext uri="{FF2B5EF4-FFF2-40B4-BE49-F238E27FC236}">
                <a16:creationId xmlns:a16="http://schemas.microsoft.com/office/drawing/2014/main" id="{42CAC313-B532-4FA8-9A31-C2D70C000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868363"/>
            <a:ext cx="6865937"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FEA2D8B2-E20E-485B-85CF-72F4DCC62BCB}"/>
              </a:ext>
            </a:extLst>
          </p:cNvPr>
          <p:cNvGraphicFramePr>
            <a:graphicFrameLocks noChangeAspect="1"/>
          </p:cNvGraphicFramePr>
          <p:nvPr/>
        </p:nvGraphicFramePr>
        <p:xfrm>
          <a:off x="914400" y="838200"/>
          <a:ext cx="1295400" cy="1179513"/>
        </p:xfrm>
        <a:graphic>
          <a:graphicData uri="http://schemas.openxmlformats.org/presentationml/2006/ole">
            <mc:AlternateContent xmlns:mc="http://schemas.openxmlformats.org/markup-compatibility/2006">
              <mc:Choice xmlns:v="urn:schemas-microsoft-com:vml" Requires="v">
                <p:oleObj spid="_x0000_s23567" r:id="rId3" imgW="480166" imgH="426751" progId="Equation.DSMT4">
                  <p:embed/>
                </p:oleObj>
              </mc:Choice>
              <mc:Fallback>
                <p:oleObj r:id="rId3" imgW="480166" imgH="42675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838200"/>
                        <a:ext cx="12954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1443" name="Group 3">
            <a:extLst>
              <a:ext uri="{FF2B5EF4-FFF2-40B4-BE49-F238E27FC236}">
                <a16:creationId xmlns:a16="http://schemas.microsoft.com/office/drawing/2014/main" id="{2394227E-C037-4828-8B9B-EB723CC13381}"/>
              </a:ext>
            </a:extLst>
          </p:cNvPr>
          <p:cNvGrpSpPr>
            <a:grpSpLocks/>
          </p:cNvGrpSpPr>
          <p:nvPr/>
        </p:nvGrpSpPr>
        <p:grpSpPr bwMode="auto">
          <a:xfrm>
            <a:off x="990600" y="2514600"/>
            <a:ext cx="7620000" cy="3122613"/>
            <a:chOff x="595" y="1219"/>
            <a:chExt cx="4800" cy="1967"/>
          </a:xfrm>
        </p:grpSpPr>
        <p:graphicFrame>
          <p:nvGraphicFramePr>
            <p:cNvPr id="23556" name="Object 4">
              <a:extLst>
                <a:ext uri="{FF2B5EF4-FFF2-40B4-BE49-F238E27FC236}">
                  <a16:creationId xmlns:a16="http://schemas.microsoft.com/office/drawing/2014/main" id="{699CD0C4-B548-4B1C-8CA5-02D37E5DB8B1}"/>
                </a:ext>
              </a:extLst>
            </p:cNvPr>
            <p:cNvGraphicFramePr>
              <a:graphicFrameLocks noChangeAspect="1"/>
            </p:cNvGraphicFramePr>
            <p:nvPr/>
          </p:nvGraphicFramePr>
          <p:xfrm>
            <a:off x="595" y="1219"/>
            <a:ext cx="4800" cy="1967"/>
          </p:xfrm>
          <a:graphic>
            <a:graphicData uri="http://schemas.openxmlformats.org/presentationml/2006/ole">
              <mc:AlternateContent xmlns:mc="http://schemas.openxmlformats.org/markup-compatibility/2006">
                <mc:Choice xmlns:v="urn:schemas-microsoft-com:vml" Requires="v">
                  <p:oleObj spid="_x0000_s23568" r:id="rId5" imgW="4352381" imgH="2114845" progId="Paint.Picture">
                    <p:embed/>
                  </p:oleObj>
                </mc:Choice>
                <mc:Fallback>
                  <p:oleObj r:id="rId5" imgW="4352381" imgH="2114845"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 y="1219"/>
                          <a:ext cx="4800" cy="1967"/>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 name="Line 5">
              <a:extLst>
                <a:ext uri="{FF2B5EF4-FFF2-40B4-BE49-F238E27FC236}">
                  <a16:creationId xmlns:a16="http://schemas.microsoft.com/office/drawing/2014/main" id="{91209CB8-078A-420D-B07B-70BD4CCD0AB7}"/>
                </a:ext>
              </a:extLst>
            </p:cNvPr>
            <p:cNvSpPr>
              <a:spLocks noChangeShapeType="1"/>
            </p:cNvSpPr>
            <p:nvPr/>
          </p:nvSpPr>
          <p:spPr bwMode="auto">
            <a:xfrm>
              <a:off x="2947" y="1747"/>
              <a:ext cx="201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8" name="Line 6">
              <a:extLst>
                <a:ext uri="{FF2B5EF4-FFF2-40B4-BE49-F238E27FC236}">
                  <a16:creationId xmlns:a16="http://schemas.microsoft.com/office/drawing/2014/main" id="{66FD8CF8-A89A-49F9-876F-8244FDFACC4F}"/>
                </a:ext>
              </a:extLst>
            </p:cNvPr>
            <p:cNvSpPr>
              <a:spLocks noChangeShapeType="1"/>
            </p:cNvSpPr>
            <p:nvPr/>
          </p:nvSpPr>
          <p:spPr bwMode="auto">
            <a:xfrm flipV="1">
              <a:off x="4945" y="1747"/>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9" name="Line 7">
              <a:extLst>
                <a:ext uri="{FF2B5EF4-FFF2-40B4-BE49-F238E27FC236}">
                  <a16:creationId xmlns:a16="http://schemas.microsoft.com/office/drawing/2014/main" id="{5418C5F5-3240-4D45-94A6-95B28B4D9C55}"/>
                </a:ext>
              </a:extLst>
            </p:cNvPr>
            <p:cNvSpPr>
              <a:spLocks noChangeShapeType="1"/>
            </p:cNvSpPr>
            <p:nvPr/>
          </p:nvSpPr>
          <p:spPr bwMode="auto">
            <a:xfrm>
              <a:off x="919" y="2851"/>
              <a:ext cx="201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0" name="Line 8">
              <a:extLst>
                <a:ext uri="{FF2B5EF4-FFF2-40B4-BE49-F238E27FC236}">
                  <a16:creationId xmlns:a16="http://schemas.microsoft.com/office/drawing/2014/main" id="{77D788A8-3C14-4D09-AFC7-F02C06757101}"/>
                </a:ext>
              </a:extLst>
            </p:cNvPr>
            <p:cNvSpPr>
              <a:spLocks noChangeShapeType="1"/>
            </p:cNvSpPr>
            <p:nvPr/>
          </p:nvSpPr>
          <p:spPr bwMode="auto">
            <a:xfrm flipV="1">
              <a:off x="931" y="2275"/>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additive="base">
                                        <p:cTn id="7" dur="500" fill="hold"/>
                                        <p:tgtEl>
                                          <p:spTgt spid="61442"/>
                                        </p:tgtEl>
                                        <p:attrNameLst>
                                          <p:attrName>ppt_x</p:attrName>
                                        </p:attrNameLst>
                                      </p:cBhvr>
                                      <p:tavLst>
                                        <p:tav tm="0">
                                          <p:val>
                                            <p:strVal val="0-#ppt_w/2"/>
                                          </p:val>
                                        </p:tav>
                                        <p:tav tm="100000">
                                          <p:val>
                                            <p:strVal val="#ppt_x"/>
                                          </p:val>
                                        </p:tav>
                                      </p:tavLst>
                                    </p:anim>
                                    <p:anim calcmode="lin" valueType="num">
                                      <p:cBhvr additive="base">
                                        <p:cTn id="8" dur="500" fill="hold"/>
                                        <p:tgtEl>
                                          <p:spTgt spid="6144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61443"/>
                                        </p:tgtEl>
                                        <p:attrNameLst>
                                          <p:attrName>style.visibility</p:attrName>
                                        </p:attrNameLst>
                                      </p:cBhvr>
                                      <p:to>
                                        <p:strVal val="visible"/>
                                      </p:to>
                                    </p:set>
                                    <p:anim calcmode="lin" valueType="num">
                                      <p:cBhvr additive="base">
                                        <p:cTn id="12" dur="500" fill="hold"/>
                                        <p:tgtEl>
                                          <p:spTgt spid="61443"/>
                                        </p:tgtEl>
                                        <p:attrNameLst>
                                          <p:attrName>ppt_x</p:attrName>
                                        </p:attrNameLst>
                                      </p:cBhvr>
                                      <p:tavLst>
                                        <p:tav tm="0">
                                          <p:val>
                                            <p:strVal val="0-#ppt_w/2"/>
                                          </p:val>
                                        </p:tav>
                                        <p:tav tm="100000">
                                          <p:val>
                                            <p:strVal val="#ppt_x"/>
                                          </p:val>
                                        </p:tav>
                                      </p:tavLst>
                                    </p:anim>
                                    <p:anim calcmode="lin" valueType="num">
                                      <p:cBhvr additive="base">
                                        <p:cTn id="13" dur="500" fill="hold"/>
                                        <p:tgtEl>
                                          <p:spTgt spid="614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文本框 637964">
            <a:extLst>
              <a:ext uri="{FF2B5EF4-FFF2-40B4-BE49-F238E27FC236}">
                <a16:creationId xmlns:a16="http://schemas.microsoft.com/office/drawing/2014/main" id="{427B7273-76A6-48FA-87F9-992487945DB6}"/>
              </a:ext>
            </a:extLst>
          </p:cNvPr>
          <p:cNvSpPr txBox="1">
            <a:spLocks noChangeArrowheads="1"/>
          </p:cNvSpPr>
          <p:nvPr/>
        </p:nvSpPr>
        <p:spPr bwMode="auto">
          <a:xfrm>
            <a:off x="609600" y="1268413"/>
            <a:ext cx="815340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Tx/>
              <a:buNone/>
            </a:pPr>
            <a:r>
              <a:rPr lang="zh-CN" altLang="en-US" sz="2400">
                <a:latin typeface="Times New Roman" panose="02020603050405020304" pitchFamily="18" charset="0"/>
              </a:rPr>
              <a:t>（</a:t>
            </a:r>
            <a:r>
              <a:rPr lang="en-US" altLang="zh-CN" sz="2400">
                <a:latin typeface="Times New Roman" panose="02020603050405020304" pitchFamily="18" charset="0"/>
              </a:rPr>
              <a:t>1</a:t>
            </a:r>
            <a:r>
              <a:rPr lang="zh-CN" altLang="en-US" sz="2400">
                <a:latin typeface="Times New Roman" panose="02020603050405020304" pitchFamily="18" charset="0"/>
              </a:rPr>
              <a:t>）</a:t>
            </a:r>
            <a:r>
              <a:rPr lang="zh-CN" altLang="en-US" sz="2400" b="0">
                <a:solidFill>
                  <a:srgbClr val="CC3300"/>
                </a:solidFill>
                <a:latin typeface="Times New Roman" panose="02020603050405020304" pitchFamily="18" charset="0"/>
                <a:ea typeface="黑体" panose="02010609060101010101" pitchFamily="49" charset="-122"/>
              </a:rPr>
              <a:t>离散性</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频谱是离散的而不是连续的，这种频谱</a:t>
            </a:r>
          </a:p>
          <a:p>
            <a:pPr eaLnBrk="1" hangingPunct="1">
              <a:lnSpc>
                <a:spcPct val="90000"/>
              </a:lnSpc>
              <a:spcBef>
                <a:spcPct val="50000"/>
              </a:spcBef>
              <a:buFontTx/>
              <a:buNone/>
            </a:pPr>
            <a:r>
              <a:rPr lang="zh-CN" altLang="en-US" sz="2400">
                <a:latin typeface="Times New Roman" panose="02020603050405020304" pitchFamily="18" charset="0"/>
              </a:rPr>
              <a:t>                                称为离散频谱。          </a:t>
            </a:r>
            <a:endParaRPr lang="zh-CN" altLang="en-US" sz="2400">
              <a:solidFill>
                <a:srgbClr val="0000FF"/>
              </a:solidFill>
              <a:latin typeface="Times New Roman" panose="02020603050405020304" pitchFamily="18" charset="0"/>
            </a:endParaRPr>
          </a:p>
        </p:txBody>
      </p:sp>
      <p:grpSp>
        <p:nvGrpSpPr>
          <p:cNvPr id="89091" name="组合 637980">
            <a:extLst>
              <a:ext uri="{FF2B5EF4-FFF2-40B4-BE49-F238E27FC236}">
                <a16:creationId xmlns:a16="http://schemas.microsoft.com/office/drawing/2014/main" id="{B07606AE-D3D2-40CC-80D6-7A1064D3279F}"/>
              </a:ext>
            </a:extLst>
          </p:cNvPr>
          <p:cNvGrpSpPr>
            <a:grpSpLocks/>
          </p:cNvGrpSpPr>
          <p:nvPr/>
        </p:nvGrpSpPr>
        <p:grpSpPr bwMode="auto">
          <a:xfrm>
            <a:off x="609600" y="3584575"/>
            <a:ext cx="8153400" cy="503238"/>
            <a:chOff x="384" y="2078"/>
            <a:chExt cx="5136" cy="317"/>
          </a:xfrm>
        </p:grpSpPr>
        <p:sp>
          <p:nvSpPr>
            <p:cNvPr id="89096" name="文本框 637966">
              <a:extLst>
                <a:ext uri="{FF2B5EF4-FFF2-40B4-BE49-F238E27FC236}">
                  <a16:creationId xmlns:a16="http://schemas.microsoft.com/office/drawing/2014/main" id="{B323F42B-61B8-4D28-91A4-A9D30CE17BBE}"/>
                </a:ext>
              </a:extLst>
            </p:cNvPr>
            <p:cNvSpPr txBox="1">
              <a:spLocks noChangeArrowheads="1"/>
            </p:cNvSpPr>
            <p:nvPr/>
          </p:nvSpPr>
          <p:spPr bwMode="auto">
            <a:xfrm>
              <a:off x="384" y="2107"/>
              <a:ext cx="51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Times New Roman" panose="02020603050405020304" pitchFamily="18" charset="0"/>
                </a:rPr>
                <a:t>（</a:t>
              </a:r>
              <a:r>
                <a:rPr lang="en-US" altLang="zh-CN" sz="2400">
                  <a:latin typeface="Times New Roman" panose="02020603050405020304" pitchFamily="18" charset="0"/>
                </a:rPr>
                <a:t>2</a:t>
              </a:r>
              <a:r>
                <a:rPr lang="zh-CN" altLang="en-US" sz="2400">
                  <a:latin typeface="Times New Roman" panose="02020603050405020304" pitchFamily="18" charset="0"/>
                </a:rPr>
                <a:t>）</a:t>
              </a:r>
              <a:r>
                <a:rPr lang="zh-CN" altLang="en-US" sz="2400" b="0">
                  <a:solidFill>
                    <a:srgbClr val="CC3300"/>
                  </a:solidFill>
                  <a:latin typeface="Times New Roman" panose="02020603050405020304" pitchFamily="18" charset="0"/>
                  <a:ea typeface="黑体" panose="02010609060101010101" pitchFamily="49" charset="-122"/>
                </a:rPr>
                <a:t>谐波性</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谱线出现在基波频率      的整数倍上。</a:t>
              </a:r>
            </a:p>
          </p:txBody>
        </p:sp>
        <p:graphicFrame>
          <p:nvGraphicFramePr>
            <p:cNvPr id="89097" name="对象 637967">
              <a:extLst>
                <a:ext uri="{FF2B5EF4-FFF2-40B4-BE49-F238E27FC236}">
                  <a16:creationId xmlns:a16="http://schemas.microsoft.com/office/drawing/2014/main" id="{C361ACF7-FB0C-4045-8340-01B772DC7461}"/>
                </a:ext>
              </a:extLst>
            </p:cNvPr>
            <p:cNvGraphicFramePr>
              <a:graphicFrameLocks/>
            </p:cNvGraphicFramePr>
            <p:nvPr/>
          </p:nvGraphicFramePr>
          <p:xfrm>
            <a:off x="3733" y="2078"/>
            <a:ext cx="254" cy="308"/>
          </p:xfrm>
          <a:graphic>
            <a:graphicData uri="http://schemas.openxmlformats.org/presentationml/2006/ole">
              <mc:AlternateContent xmlns:mc="http://schemas.openxmlformats.org/markup-compatibility/2006">
                <mc:Choice xmlns:v="urn:schemas-microsoft-com:vml" Requires="v">
                  <p:oleObj spid="_x0000_s89104" r:id="rId3" imgW="177492" imgH="215526" progId="Equation.DSMT4">
                    <p:embed/>
                  </p:oleObj>
                </mc:Choice>
                <mc:Fallback>
                  <p:oleObj r:id="rId3" imgW="177492" imgH="215526" progId="Equation.DSMT4">
                    <p:embed/>
                    <p:pic>
                      <p:nvPicPr>
                        <p:cNvPr id="0" name="对象 6379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 y="2078"/>
                          <a:ext cx="25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89092" name="组合 637981">
            <a:extLst>
              <a:ext uri="{FF2B5EF4-FFF2-40B4-BE49-F238E27FC236}">
                <a16:creationId xmlns:a16="http://schemas.microsoft.com/office/drawing/2014/main" id="{198DE6F6-55FC-4405-8D33-CF8B29F39ADB}"/>
              </a:ext>
            </a:extLst>
          </p:cNvPr>
          <p:cNvGrpSpPr>
            <a:grpSpLocks/>
          </p:cNvGrpSpPr>
          <p:nvPr/>
        </p:nvGrpSpPr>
        <p:grpSpPr bwMode="auto">
          <a:xfrm>
            <a:off x="609600" y="4578350"/>
            <a:ext cx="7778750" cy="1443038"/>
            <a:chOff x="384" y="2568"/>
            <a:chExt cx="4900" cy="909"/>
          </a:xfrm>
        </p:grpSpPr>
        <p:sp>
          <p:nvSpPr>
            <p:cNvPr id="89094" name="文本框 637969">
              <a:extLst>
                <a:ext uri="{FF2B5EF4-FFF2-40B4-BE49-F238E27FC236}">
                  <a16:creationId xmlns:a16="http://schemas.microsoft.com/office/drawing/2014/main" id="{8ADECD3C-B917-4361-B315-2E8253D752BB}"/>
                </a:ext>
              </a:extLst>
            </p:cNvPr>
            <p:cNvSpPr txBox="1">
              <a:spLocks noChangeArrowheads="1"/>
            </p:cNvSpPr>
            <p:nvPr/>
          </p:nvSpPr>
          <p:spPr bwMode="auto">
            <a:xfrm>
              <a:off x="384" y="2568"/>
              <a:ext cx="4900" cy="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Tx/>
                <a:buNone/>
              </a:pPr>
              <a:r>
                <a:rPr lang="zh-CN" altLang="en-US" sz="2400">
                  <a:latin typeface="Times New Roman" panose="02020603050405020304" pitchFamily="18" charset="0"/>
                </a:rPr>
                <a:t>（</a:t>
              </a:r>
              <a:r>
                <a:rPr lang="en-US" altLang="zh-CN" sz="2400">
                  <a:latin typeface="Times New Roman" panose="02020603050405020304" pitchFamily="18" charset="0"/>
                </a:rPr>
                <a:t>3</a:t>
              </a:r>
              <a:r>
                <a:rPr lang="zh-CN" altLang="en-US" sz="2400">
                  <a:latin typeface="Times New Roman" panose="02020603050405020304" pitchFamily="18" charset="0"/>
                </a:rPr>
                <a:t>）</a:t>
              </a:r>
              <a:r>
                <a:rPr lang="zh-CN" altLang="en-US" sz="2400" b="0">
                  <a:solidFill>
                    <a:srgbClr val="CC3300"/>
                  </a:solidFill>
                  <a:latin typeface="Times New Roman" panose="02020603050405020304" pitchFamily="18" charset="0"/>
                  <a:ea typeface="黑体" panose="02010609060101010101" pitchFamily="49" charset="-122"/>
                </a:rPr>
                <a:t>收敛性</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幅度谱反映了信号 </a:t>
              </a:r>
              <a:r>
                <a:rPr lang="en-US" altLang="zh-CN" sz="2400" i="1">
                  <a:latin typeface="Times New Roman" panose="02020603050405020304" pitchFamily="18" charset="0"/>
                </a:rPr>
                <a:t>f</a:t>
              </a:r>
              <a:r>
                <a:rPr lang="en-US" altLang="zh-CN" sz="2400">
                  <a:latin typeface="Times New Roman" panose="02020603050405020304" pitchFamily="18" charset="0"/>
                </a:rPr>
                <a:t>(</a:t>
              </a:r>
              <a:r>
                <a:rPr lang="en-US" altLang="zh-CN" sz="2400" i="1">
                  <a:latin typeface="Times New Roman" panose="02020603050405020304" pitchFamily="18" charset="0"/>
                </a:rPr>
                <a:t>t</a:t>
              </a:r>
              <a:r>
                <a:rPr lang="en-US" altLang="zh-CN" sz="2400">
                  <a:latin typeface="Times New Roman" panose="02020603050405020304" pitchFamily="18" charset="0"/>
                </a:rPr>
                <a:t>) </a:t>
              </a:r>
              <a:r>
                <a:rPr lang="zh-CN" altLang="en-US" sz="2400">
                  <a:latin typeface="Times New Roman" panose="02020603050405020304" pitchFamily="18" charset="0"/>
                </a:rPr>
                <a:t>中各频率分量的</a:t>
              </a:r>
            </a:p>
            <a:p>
              <a:pPr eaLnBrk="1" hangingPunct="1">
                <a:lnSpc>
                  <a:spcPct val="90000"/>
                </a:lnSpc>
                <a:spcBef>
                  <a:spcPct val="50000"/>
                </a:spcBef>
                <a:buFontTx/>
                <a:buNone/>
              </a:pPr>
              <a:r>
                <a:rPr lang="zh-CN" altLang="en-US" sz="2400">
                  <a:latin typeface="Times New Roman" panose="02020603050405020304" pitchFamily="18" charset="0"/>
                </a:rPr>
                <a:t>                               大小，其谐波幅度随着            而逐渐衰</a:t>
              </a:r>
            </a:p>
            <a:p>
              <a:pPr eaLnBrk="1" hangingPunct="1">
                <a:lnSpc>
                  <a:spcPct val="90000"/>
                </a:lnSpc>
                <a:spcBef>
                  <a:spcPct val="50000"/>
                </a:spcBef>
                <a:buFontTx/>
                <a:buNone/>
              </a:pPr>
              <a:r>
                <a:rPr lang="zh-CN" altLang="en-US" sz="2400">
                  <a:latin typeface="Times New Roman" panose="02020603050405020304" pitchFamily="18" charset="0"/>
                </a:rPr>
                <a:t>                               减到零。</a:t>
              </a:r>
            </a:p>
          </p:txBody>
        </p:sp>
        <p:graphicFrame>
          <p:nvGraphicFramePr>
            <p:cNvPr id="89095" name="对象 637970">
              <a:extLst>
                <a:ext uri="{FF2B5EF4-FFF2-40B4-BE49-F238E27FC236}">
                  <a16:creationId xmlns:a16="http://schemas.microsoft.com/office/drawing/2014/main" id="{F01CDCD6-FC3F-4366-9E23-4A1AFAA74B5A}"/>
                </a:ext>
              </a:extLst>
            </p:cNvPr>
            <p:cNvGraphicFramePr>
              <a:graphicFrameLocks/>
            </p:cNvGraphicFramePr>
            <p:nvPr/>
          </p:nvGraphicFramePr>
          <p:xfrm>
            <a:off x="3878" y="2949"/>
            <a:ext cx="545" cy="172"/>
          </p:xfrm>
          <a:graphic>
            <a:graphicData uri="http://schemas.openxmlformats.org/presentationml/2006/ole">
              <mc:AlternateContent xmlns:mc="http://schemas.openxmlformats.org/markup-compatibility/2006">
                <mc:Choice xmlns:v="urn:schemas-microsoft-com:vml" Requires="v">
                  <p:oleObj spid="_x0000_s89105" r:id="rId5" imgW="444307" imgH="139639" progId="Equation.DSMT4">
                    <p:embed/>
                  </p:oleObj>
                </mc:Choice>
                <mc:Fallback>
                  <p:oleObj r:id="rId5" imgW="444307" imgH="139639" progId="Equation.DSMT4">
                    <p:embed/>
                    <p:pic>
                      <p:nvPicPr>
                        <p:cNvPr id="0" name="对象 63797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2949"/>
                          <a:ext cx="54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89093" name="文本框 637978">
            <a:extLst>
              <a:ext uri="{FF2B5EF4-FFF2-40B4-BE49-F238E27FC236}">
                <a16:creationId xmlns:a16="http://schemas.microsoft.com/office/drawing/2014/main" id="{2B2D7D5E-FDF1-4AEC-97BB-A3F2D7CA5711}"/>
              </a:ext>
            </a:extLst>
          </p:cNvPr>
          <p:cNvSpPr txBox="1">
            <a:spLocks noChangeArrowheads="1"/>
          </p:cNvSpPr>
          <p:nvPr/>
        </p:nvSpPr>
        <p:spPr bwMode="auto">
          <a:xfrm>
            <a:off x="250825" y="450850"/>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solidFill>
                  <a:srgbClr val="000099"/>
                </a:solidFill>
                <a:latin typeface="楷体_GB2312" pitchFamily="49" charset="-122"/>
                <a:ea typeface="楷体_GB2312" pitchFamily="49" charset="-122"/>
              </a:rPr>
              <a:t>周期信号频谱的特点</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0D3F0D8-5098-4D6B-B3F9-D0CBDBF92925}"/>
              </a:ext>
            </a:extLst>
          </p:cNvPr>
          <p:cNvSpPr>
            <a:spLocks noGrp="1" noChangeArrowheads="1"/>
          </p:cNvSpPr>
          <p:nvPr>
            <p:ph type="title"/>
          </p:nvPr>
        </p:nvSpPr>
        <p:spPr>
          <a:xfrm>
            <a:off x="304800" y="685800"/>
            <a:ext cx="8458200" cy="1143000"/>
          </a:xfrm>
        </p:spPr>
        <p:txBody>
          <a:bodyPr/>
          <a:lstStyle/>
          <a:p>
            <a:pPr algn="l" eaLnBrk="1" hangingPunct="1"/>
            <a:r>
              <a:rPr lang="zh-CN" altLang="en-US" b="1">
                <a:solidFill>
                  <a:schemeClr val="hlink"/>
                </a:solidFill>
              </a:rPr>
              <a:t>傅立叶的两个最主要的贡献</a:t>
            </a:r>
            <a:r>
              <a:rPr lang="en-US" altLang="zh-CN" b="1">
                <a:solidFill>
                  <a:schemeClr val="hlink"/>
                </a:solidFill>
              </a:rPr>
              <a:t>——</a:t>
            </a:r>
            <a:endParaRPr lang="en-US" altLang="zh-CN" sz="3200">
              <a:solidFill>
                <a:schemeClr val="bg2"/>
              </a:solidFill>
            </a:endParaRPr>
          </a:p>
        </p:txBody>
      </p:sp>
      <p:sp>
        <p:nvSpPr>
          <p:cNvPr id="90115" name="Rectangle 3">
            <a:extLst>
              <a:ext uri="{FF2B5EF4-FFF2-40B4-BE49-F238E27FC236}">
                <a16:creationId xmlns:a16="http://schemas.microsoft.com/office/drawing/2014/main" id="{422D006E-DCBB-43E8-AD60-DA030E7BB2DC}"/>
              </a:ext>
            </a:extLst>
          </p:cNvPr>
          <p:cNvSpPr>
            <a:spLocks noGrp="1" noChangeArrowheads="1"/>
          </p:cNvSpPr>
          <p:nvPr>
            <p:ph idx="1"/>
          </p:nvPr>
        </p:nvSpPr>
        <p:spPr/>
        <p:txBody>
          <a:bodyPr/>
          <a:lstStyle/>
          <a:p>
            <a:pPr eaLnBrk="1" hangingPunct="1"/>
            <a:r>
              <a:rPr lang="en-US" altLang="zh-CN" sz="3600">
                <a:solidFill>
                  <a:schemeClr val="bg2"/>
                </a:solidFill>
              </a:rPr>
              <a:t>“</a:t>
            </a:r>
            <a:r>
              <a:rPr lang="zh-CN" altLang="en-US" sz="3600" b="1">
                <a:solidFill>
                  <a:schemeClr val="bg2"/>
                </a:solidFill>
              </a:rPr>
              <a:t>周期信号都可表示为谐波关系的正弦信号的加权</a:t>
            </a:r>
            <a:r>
              <a:rPr lang="zh-CN" altLang="en-US" sz="3600" b="1">
                <a:solidFill>
                  <a:srgbClr val="FF0066"/>
                </a:solidFill>
              </a:rPr>
              <a:t>和</a:t>
            </a:r>
            <a:r>
              <a:rPr lang="zh-CN" altLang="en-US" sz="3600" b="1">
                <a:solidFill>
                  <a:schemeClr val="bg2"/>
                </a:solidFill>
              </a:rPr>
              <a:t>”</a:t>
            </a:r>
            <a:r>
              <a:rPr lang="en-US" altLang="zh-CN" sz="3600" b="1">
                <a:solidFill>
                  <a:schemeClr val="bg2"/>
                </a:solidFill>
              </a:rPr>
              <a:t>——</a:t>
            </a:r>
            <a:r>
              <a:rPr lang="zh-CN" altLang="en-US" sz="3600" b="1">
                <a:solidFill>
                  <a:schemeClr val="bg2"/>
                </a:solidFill>
              </a:rPr>
              <a:t>傅里叶的第一个主要论点</a:t>
            </a:r>
          </a:p>
          <a:p>
            <a:pPr eaLnBrk="1" hangingPunct="1"/>
            <a:r>
              <a:rPr lang="zh-CN" altLang="en-US" sz="3600" b="1">
                <a:solidFill>
                  <a:schemeClr val="bg2"/>
                </a:solidFill>
              </a:rPr>
              <a:t>“非周期信号都可用正弦信号的加权</a:t>
            </a:r>
            <a:r>
              <a:rPr lang="zh-CN" altLang="en-US" sz="3600" b="1">
                <a:solidFill>
                  <a:srgbClr val="FF0066"/>
                </a:solidFill>
              </a:rPr>
              <a:t>积分</a:t>
            </a:r>
            <a:r>
              <a:rPr lang="zh-CN" altLang="en-US" sz="3600" b="1">
                <a:solidFill>
                  <a:schemeClr val="bg2"/>
                </a:solidFill>
              </a:rPr>
              <a:t>表示”</a:t>
            </a:r>
            <a:br>
              <a:rPr lang="zh-CN" altLang="en-US" sz="3600" b="1">
                <a:solidFill>
                  <a:schemeClr val="bg2"/>
                </a:solidFill>
              </a:rPr>
            </a:br>
            <a:r>
              <a:rPr lang="en-US" altLang="zh-CN" sz="3600" b="1">
                <a:solidFill>
                  <a:schemeClr val="bg2"/>
                </a:solidFill>
              </a:rPr>
              <a:t>——</a:t>
            </a:r>
            <a:r>
              <a:rPr lang="zh-CN" altLang="en-US" sz="3600" b="1">
                <a:solidFill>
                  <a:schemeClr val="bg2"/>
                </a:solidFill>
              </a:rPr>
              <a:t>傅里叶的第二个主要论点</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http://hi.csdn.net/attachment/201102/21/8394323_1298266276GaFF.jpg">
            <a:extLst>
              <a:ext uri="{FF2B5EF4-FFF2-40B4-BE49-F238E27FC236}">
                <a16:creationId xmlns:a16="http://schemas.microsoft.com/office/drawing/2014/main" id="{59D82B57-0161-430D-AA18-F8A732224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60575"/>
            <a:ext cx="797401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134F1ECD-8574-4828-95B5-BC5F3B7EC149}"/>
              </a:ext>
            </a:extLst>
          </p:cNvPr>
          <p:cNvSpPr>
            <a:spLocks noGrp="1" noChangeArrowheads="1"/>
          </p:cNvSpPr>
          <p:nvPr>
            <p:ph type="title"/>
          </p:nvPr>
        </p:nvSpPr>
        <p:spPr/>
        <p:txBody>
          <a:bodyPr/>
          <a:lstStyle/>
          <a:p>
            <a:pPr eaLnBrk="1" hangingPunct="1"/>
            <a:r>
              <a:rPr lang="zh-CN" altLang="en-US"/>
              <a:t>内容</a:t>
            </a:r>
          </a:p>
        </p:txBody>
      </p:sp>
      <p:sp>
        <p:nvSpPr>
          <p:cNvPr id="70659" name="Rectangle 3">
            <a:extLst>
              <a:ext uri="{FF2B5EF4-FFF2-40B4-BE49-F238E27FC236}">
                <a16:creationId xmlns:a16="http://schemas.microsoft.com/office/drawing/2014/main" id="{9F7AD1CE-440F-438D-A4CA-34085AB4E960}"/>
              </a:ext>
            </a:extLst>
          </p:cNvPr>
          <p:cNvSpPr>
            <a:spLocks noGrp="1" noChangeArrowheads="1"/>
          </p:cNvSpPr>
          <p:nvPr>
            <p:ph idx="1"/>
          </p:nvPr>
        </p:nvSpPr>
        <p:spPr>
          <a:xfrm>
            <a:off x="1979613" y="1557338"/>
            <a:ext cx="5122862" cy="5068887"/>
          </a:xfrm>
        </p:spPr>
        <p:txBody>
          <a:bodyPr/>
          <a:lstStyle/>
          <a:p>
            <a:pPr marL="381000" indent="-381000" eaLnBrk="1" hangingPunct="1">
              <a:lnSpc>
                <a:spcPct val="80000"/>
              </a:lnSpc>
              <a:defRPr/>
            </a:pPr>
            <a:r>
              <a:rPr lang="zh-CN" altLang="en-US" sz="2400" dirty="0">
                <a:solidFill>
                  <a:srgbClr val="A6A6A6"/>
                </a:solidFill>
              </a:rPr>
              <a:t>傅里叶级数</a:t>
            </a:r>
          </a:p>
          <a:p>
            <a:pPr marL="381000" indent="-381000" eaLnBrk="1" hangingPunct="1">
              <a:lnSpc>
                <a:spcPct val="80000"/>
              </a:lnSpc>
              <a:buFontTx/>
              <a:buAutoNum type="arabicPeriod"/>
              <a:defRPr/>
            </a:pPr>
            <a:r>
              <a:rPr lang="zh-CN" altLang="en-US" sz="2400" dirty="0">
                <a:solidFill>
                  <a:srgbClr val="A6A6A6"/>
                </a:solidFill>
              </a:rPr>
              <a:t>周期函数的傅里叶展开</a:t>
            </a:r>
          </a:p>
          <a:p>
            <a:pPr marL="381000" indent="-381000" eaLnBrk="1" hangingPunct="1">
              <a:lnSpc>
                <a:spcPct val="80000"/>
              </a:lnSpc>
              <a:buFontTx/>
              <a:buAutoNum type="arabicPeriod"/>
              <a:defRPr/>
            </a:pPr>
            <a:r>
              <a:rPr lang="zh-CN" altLang="en-US" sz="2400" dirty="0">
                <a:solidFill>
                  <a:srgbClr val="A6A6A6"/>
                </a:solidFill>
              </a:rPr>
              <a:t>复数形式的傅里叶级数</a:t>
            </a:r>
          </a:p>
          <a:p>
            <a:pPr marL="381000" indent="-381000" eaLnBrk="1" hangingPunct="1">
              <a:lnSpc>
                <a:spcPct val="80000"/>
              </a:lnSpc>
              <a:buFontTx/>
              <a:buAutoNum type="arabicPeriod"/>
              <a:defRPr/>
            </a:pPr>
            <a:r>
              <a:rPr lang="zh-CN" altLang="zh-CN" sz="2400" dirty="0">
                <a:solidFill>
                  <a:srgbClr val="A6A6A6"/>
                </a:solidFill>
              </a:rPr>
              <a:t>傅里叶变换式的物理意义—频谱</a:t>
            </a:r>
          </a:p>
          <a:p>
            <a:pPr marL="0" indent="0" eaLnBrk="1" hangingPunct="1">
              <a:lnSpc>
                <a:spcPct val="80000"/>
              </a:lnSpc>
              <a:buFontTx/>
              <a:buNone/>
              <a:defRPr/>
            </a:pPr>
            <a:endParaRPr lang="en-US" altLang="zh-CN" sz="2000" dirty="0"/>
          </a:p>
          <a:p>
            <a:pPr eaLnBrk="1" hangingPunct="1">
              <a:lnSpc>
                <a:spcPct val="80000"/>
              </a:lnSpc>
              <a:buFont typeface="Wingdings" panose="05000000000000000000" pitchFamily="2" charset="2"/>
              <a:buChar char="n"/>
              <a:defRPr/>
            </a:pPr>
            <a:r>
              <a:rPr lang="zh-CN" altLang="en-US" sz="2400" dirty="0"/>
              <a:t>实例：傅里叶光学</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框 292865">
            <a:extLst>
              <a:ext uri="{FF2B5EF4-FFF2-40B4-BE49-F238E27FC236}">
                <a16:creationId xmlns:a16="http://schemas.microsoft.com/office/drawing/2014/main" id="{34520B73-485C-43EF-9A38-5B2EAE0BACC0}"/>
              </a:ext>
            </a:extLst>
          </p:cNvPr>
          <p:cNvSpPr txBox="1">
            <a:spLocks noChangeArrowheads="1"/>
          </p:cNvSpPr>
          <p:nvPr/>
        </p:nvSpPr>
        <p:spPr bwMode="auto">
          <a:xfrm>
            <a:off x="2971800" y="8382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Diffraction of ray</a:t>
            </a:r>
          </a:p>
        </p:txBody>
      </p:sp>
      <p:sp>
        <p:nvSpPr>
          <p:cNvPr id="292867" name="直接连接符 292866">
            <a:extLst>
              <a:ext uri="{FF2B5EF4-FFF2-40B4-BE49-F238E27FC236}">
                <a16:creationId xmlns:a16="http://schemas.microsoft.com/office/drawing/2014/main" id="{CC3086CB-2B19-4ECD-B769-04549D0E8788}"/>
              </a:ext>
            </a:extLst>
          </p:cNvPr>
          <p:cNvSpPr>
            <a:spLocks noChangeShapeType="1"/>
          </p:cNvSpPr>
          <p:nvPr/>
        </p:nvSpPr>
        <p:spPr bwMode="auto">
          <a:xfrm>
            <a:off x="8686800" y="685800"/>
            <a:ext cx="0" cy="5943600"/>
          </a:xfrm>
          <a:prstGeom prst="line">
            <a:avLst/>
          </a:prstGeom>
          <a:noFill/>
          <a:ln w="57150">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2868" name="文本框 292867">
            <a:extLst>
              <a:ext uri="{FF2B5EF4-FFF2-40B4-BE49-F238E27FC236}">
                <a16:creationId xmlns:a16="http://schemas.microsoft.com/office/drawing/2014/main" id="{926BCC54-1F7E-4F20-8007-29D2CE6AC0DE}"/>
              </a:ext>
            </a:extLst>
          </p:cNvPr>
          <p:cNvSpPr txBox="1">
            <a:spLocks noChangeArrowheads="1"/>
          </p:cNvSpPr>
          <p:nvPr/>
        </p:nvSpPr>
        <p:spPr bwMode="auto">
          <a:xfrm>
            <a:off x="8305800" y="33528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FF3300"/>
                </a:solidFill>
                <a:latin typeface="Times New Roman" panose="02020603050405020304" pitchFamily="18" charset="0"/>
              </a:rPr>
              <a:t>?</a:t>
            </a:r>
            <a:endParaRPr lang="en-US" altLang="zh-CN" sz="2400">
              <a:latin typeface="Times New Roman" panose="02020603050405020304" pitchFamily="18" charset="0"/>
            </a:endParaRPr>
          </a:p>
        </p:txBody>
      </p:sp>
      <p:grpSp>
        <p:nvGrpSpPr>
          <p:cNvPr id="292869" name="组合 292868">
            <a:extLst>
              <a:ext uri="{FF2B5EF4-FFF2-40B4-BE49-F238E27FC236}">
                <a16:creationId xmlns:a16="http://schemas.microsoft.com/office/drawing/2014/main" id="{23069B74-4C5F-4FED-B610-40224CE83099}"/>
              </a:ext>
            </a:extLst>
          </p:cNvPr>
          <p:cNvGrpSpPr>
            <a:grpSpLocks/>
          </p:cNvGrpSpPr>
          <p:nvPr/>
        </p:nvGrpSpPr>
        <p:grpSpPr bwMode="auto">
          <a:xfrm>
            <a:off x="471488" y="1752600"/>
            <a:ext cx="8291512" cy="3810000"/>
            <a:chOff x="297" y="672"/>
            <a:chExt cx="5175" cy="3264"/>
          </a:xfrm>
        </p:grpSpPr>
        <p:sp>
          <p:nvSpPr>
            <p:cNvPr id="94255" name="直接连接符 292869">
              <a:extLst>
                <a:ext uri="{FF2B5EF4-FFF2-40B4-BE49-F238E27FC236}">
                  <a16:creationId xmlns:a16="http://schemas.microsoft.com/office/drawing/2014/main" id="{89198FE0-C063-463C-8484-D3352EC90D22}"/>
                </a:ext>
              </a:extLst>
            </p:cNvPr>
            <p:cNvSpPr>
              <a:spLocks noChangeShapeType="1"/>
            </p:cNvSpPr>
            <p:nvPr/>
          </p:nvSpPr>
          <p:spPr bwMode="auto">
            <a:xfrm flipV="1">
              <a:off x="297" y="672"/>
              <a:ext cx="5175" cy="1632"/>
            </a:xfrm>
            <a:prstGeom prst="line">
              <a:avLst/>
            </a:prstGeom>
            <a:noFill/>
            <a:ln w="57150">
              <a:solidFill>
                <a:srgbClr val="FF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6" name="直接连接符 292870">
              <a:extLst>
                <a:ext uri="{FF2B5EF4-FFF2-40B4-BE49-F238E27FC236}">
                  <a16:creationId xmlns:a16="http://schemas.microsoft.com/office/drawing/2014/main" id="{C963F781-4F8B-40E7-A6C0-B0C939E2310E}"/>
                </a:ext>
              </a:extLst>
            </p:cNvPr>
            <p:cNvSpPr>
              <a:spLocks noChangeShapeType="1"/>
            </p:cNvSpPr>
            <p:nvPr/>
          </p:nvSpPr>
          <p:spPr bwMode="auto">
            <a:xfrm>
              <a:off x="297" y="2304"/>
              <a:ext cx="5175" cy="1632"/>
            </a:xfrm>
            <a:prstGeom prst="line">
              <a:avLst/>
            </a:prstGeom>
            <a:noFill/>
            <a:ln w="57150">
              <a:solidFill>
                <a:srgbClr val="FF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92872" name="组合 292871">
            <a:extLst>
              <a:ext uri="{FF2B5EF4-FFF2-40B4-BE49-F238E27FC236}">
                <a16:creationId xmlns:a16="http://schemas.microsoft.com/office/drawing/2014/main" id="{8188A166-0562-421A-8C1E-87A2E40F95A8}"/>
              </a:ext>
            </a:extLst>
          </p:cNvPr>
          <p:cNvGrpSpPr>
            <a:grpSpLocks/>
          </p:cNvGrpSpPr>
          <p:nvPr/>
        </p:nvGrpSpPr>
        <p:grpSpPr bwMode="auto">
          <a:xfrm>
            <a:off x="533400" y="2514600"/>
            <a:ext cx="8153400" cy="2286000"/>
            <a:chOff x="336" y="1440"/>
            <a:chExt cx="5136" cy="1728"/>
          </a:xfrm>
        </p:grpSpPr>
        <p:sp>
          <p:nvSpPr>
            <p:cNvPr id="94253" name="直接连接符 292872">
              <a:extLst>
                <a:ext uri="{FF2B5EF4-FFF2-40B4-BE49-F238E27FC236}">
                  <a16:creationId xmlns:a16="http://schemas.microsoft.com/office/drawing/2014/main" id="{3FA0D777-EE5F-4B11-A576-C534FF7B164B}"/>
                </a:ext>
              </a:extLst>
            </p:cNvPr>
            <p:cNvSpPr>
              <a:spLocks noChangeShapeType="1"/>
            </p:cNvSpPr>
            <p:nvPr/>
          </p:nvSpPr>
          <p:spPr bwMode="auto">
            <a:xfrm flipV="1">
              <a:off x="336" y="1440"/>
              <a:ext cx="5136" cy="86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4" name="直接连接符 292873">
              <a:extLst>
                <a:ext uri="{FF2B5EF4-FFF2-40B4-BE49-F238E27FC236}">
                  <a16:creationId xmlns:a16="http://schemas.microsoft.com/office/drawing/2014/main" id="{6F7359A9-79FF-4078-942E-E1B98651AEEB}"/>
                </a:ext>
              </a:extLst>
            </p:cNvPr>
            <p:cNvSpPr>
              <a:spLocks noChangeShapeType="1"/>
            </p:cNvSpPr>
            <p:nvPr/>
          </p:nvSpPr>
          <p:spPr bwMode="auto">
            <a:xfrm>
              <a:off x="384" y="2304"/>
              <a:ext cx="5088" cy="864"/>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92875" name="对象 292874">
            <a:extLst>
              <a:ext uri="{FF2B5EF4-FFF2-40B4-BE49-F238E27FC236}">
                <a16:creationId xmlns:a16="http://schemas.microsoft.com/office/drawing/2014/main" id="{454986E5-A34C-4A10-B0C7-C5B8BAE5136F}"/>
              </a:ext>
            </a:extLst>
          </p:cNvPr>
          <p:cNvGraphicFramePr>
            <a:graphicFrameLocks/>
          </p:cNvGraphicFramePr>
          <p:nvPr/>
        </p:nvGraphicFramePr>
        <p:xfrm>
          <a:off x="0" y="3429000"/>
          <a:ext cx="373063" cy="431800"/>
        </p:xfrm>
        <a:graphic>
          <a:graphicData uri="http://schemas.openxmlformats.org/presentationml/2006/ole">
            <mc:AlternateContent xmlns:mc="http://schemas.openxmlformats.org/markup-compatibility/2006">
              <mc:Choice xmlns:v="urn:schemas-microsoft-com:vml" Requires="v">
                <p:oleObj spid="_x0000_s94260" r:id="rId3" imgW="241195" imgH="279279" progId="Equation.3">
                  <p:embed/>
                </p:oleObj>
              </mc:Choice>
              <mc:Fallback>
                <p:oleObj r:id="rId3" imgW="241195" imgH="279279" progId="Equation.3">
                  <p:embed/>
                  <p:pic>
                    <p:nvPicPr>
                      <p:cNvPr id="0" name="对象 29287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373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2876" name="椭圆 292875">
            <a:extLst>
              <a:ext uri="{FF2B5EF4-FFF2-40B4-BE49-F238E27FC236}">
                <a16:creationId xmlns:a16="http://schemas.microsoft.com/office/drawing/2014/main" id="{FA1CB4AC-25D8-496A-823C-E4B60DBE22B7}"/>
              </a:ext>
            </a:extLst>
          </p:cNvPr>
          <p:cNvSpPr>
            <a:spLocks noChangeArrowheads="1"/>
          </p:cNvSpPr>
          <p:nvPr/>
        </p:nvSpPr>
        <p:spPr bwMode="auto">
          <a:xfrm>
            <a:off x="381000" y="3581400"/>
            <a:ext cx="152400" cy="152400"/>
          </a:xfrm>
          <a:prstGeom prst="ellipse">
            <a:avLst/>
          </a:prstGeom>
          <a:solidFill>
            <a:srgbClr val="FF0066"/>
          </a:solidFill>
          <a:ln w="9525">
            <a:solidFill>
              <a:srgbClr val="FF33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nvGrpSpPr>
          <p:cNvPr id="292877" name="组合 292876">
            <a:extLst>
              <a:ext uri="{FF2B5EF4-FFF2-40B4-BE49-F238E27FC236}">
                <a16:creationId xmlns:a16="http://schemas.microsoft.com/office/drawing/2014/main" id="{33F729C9-EEC7-476B-998F-42E8DFA71776}"/>
              </a:ext>
            </a:extLst>
          </p:cNvPr>
          <p:cNvGrpSpPr>
            <a:grpSpLocks/>
          </p:cNvGrpSpPr>
          <p:nvPr/>
        </p:nvGrpSpPr>
        <p:grpSpPr bwMode="auto">
          <a:xfrm>
            <a:off x="533400" y="3276600"/>
            <a:ext cx="8153400" cy="762000"/>
            <a:chOff x="336" y="1920"/>
            <a:chExt cx="5136" cy="768"/>
          </a:xfrm>
        </p:grpSpPr>
        <p:sp>
          <p:nvSpPr>
            <p:cNvPr id="94251" name="直接连接符 292877">
              <a:extLst>
                <a:ext uri="{FF2B5EF4-FFF2-40B4-BE49-F238E27FC236}">
                  <a16:creationId xmlns:a16="http://schemas.microsoft.com/office/drawing/2014/main" id="{C73D26CD-6FC6-47D1-A1FD-A2C99B437716}"/>
                </a:ext>
              </a:extLst>
            </p:cNvPr>
            <p:cNvSpPr>
              <a:spLocks noChangeShapeType="1"/>
            </p:cNvSpPr>
            <p:nvPr/>
          </p:nvSpPr>
          <p:spPr bwMode="auto">
            <a:xfrm flipV="1">
              <a:off x="336" y="1920"/>
              <a:ext cx="5136" cy="384"/>
            </a:xfrm>
            <a:prstGeom prst="line">
              <a:avLst/>
            </a:prstGeom>
            <a:noFill/>
            <a:ln w="5715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2" name="直接连接符 292878">
              <a:extLst>
                <a:ext uri="{FF2B5EF4-FFF2-40B4-BE49-F238E27FC236}">
                  <a16:creationId xmlns:a16="http://schemas.microsoft.com/office/drawing/2014/main" id="{2A6D389A-DF64-4598-95DD-9431DFD59641}"/>
                </a:ext>
              </a:extLst>
            </p:cNvPr>
            <p:cNvSpPr>
              <a:spLocks noChangeShapeType="1"/>
            </p:cNvSpPr>
            <p:nvPr/>
          </p:nvSpPr>
          <p:spPr bwMode="auto">
            <a:xfrm>
              <a:off x="480" y="2304"/>
              <a:ext cx="4992" cy="384"/>
            </a:xfrm>
            <a:prstGeom prst="line">
              <a:avLst/>
            </a:prstGeom>
            <a:noFill/>
            <a:ln w="57150">
              <a:solidFill>
                <a:srgbClr val="FF33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92880" name="组合 292879">
            <a:extLst>
              <a:ext uri="{FF2B5EF4-FFF2-40B4-BE49-F238E27FC236}">
                <a16:creationId xmlns:a16="http://schemas.microsoft.com/office/drawing/2014/main" id="{9D3E3C5E-658D-419A-B3C3-6CE0BB4EAAA3}"/>
              </a:ext>
            </a:extLst>
          </p:cNvPr>
          <p:cNvGrpSpPr>
            <a:grpSpLocks/>
          </p:cNvGrpSpPr>
          <p:nvPr/>
        </p:nvGrpSpPr>
        <p:grpSpPr bwMode="auto">
          <a:xfrm>
            <a:off x="1905000" y="1676400"/>
            <a:ext cx="228600" cy="3962400"/>
            <a:chOff x="960" y="1056"/>
            <a:chExt cx="144" cy="2496"/>
          </a:xfrm>
        </p:grpSpPr>
        <p:sp>
          <p:nvSpPr>
            <p:cNvPr id="94249" name="矩形 292880">
              <a:extLst>
                <a:ext uri="{FF2B5EF4-FFF2-40B4-BE49-F238E27FC236}">
                  <a16:creationId xmlns:a16="http://schemas.microsoft.com/office/drawing/2014/main" id="{C26987E5-5F08-41AD-9B05-17DC831B2A46}"/>
                </a:ext>
              </a:extLst>
            </p:cNvPr>
            <p:cNvSpPr>
              <a:spLocks noChangeArrowheads="1"/>
            </p:cNvSpPr>
            <p:nvPr/>
          </p:nvSpPr>
          <p:spPr bwMode="auto">
            <a:xfrm>
              <a:off x="960" y="1056"/>
              <a:ext cx="144" cy="1008"/>
            </a:xfrm>
            <a:prstGeom prst="rect">
              <a:avLst/>
            </a:prstGeom>
            <a:solidFill>
              <a:srgbClr val="996633"/>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50" name="矩形 292881">
              <a:extLst>
                <a:ext uri="{FF2B5EF4-FFF2-40B4-BE49-F238E27FC236}">
                  <a16:creationId xmlns:a16="http://schemas.microsoft.com/office/drawing/2014/main" id="{5734D597-A63A-43BA-AB7E-9D7A27A50034}"/>
                </a:ext>
              </a:extLst>
            </p:cNvPr>
            <p:cNvSpPr>
              <a:spLocks noChangeArrowheads="1"/>
            </p:cNvSpPr>
            <p:nvPr/>
          </p:nvSpPr>
          <p:spPr bwMode="auto">
            <a:xfrm>
              <a:off x="960" y="2544"/>
              <a:ext cx="144" cy="1008"/>
            </a:xfrm>
            <a:prstGeom prst="rect">
              <a:avLst/>
            </a:prstGeom>
            <a:solidFill>
              <a:srgbClr val="996633"/>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92883" name="矩形 292882">
            <a:extLst>
              <a:ext uri="{FF2B5EF4-FFF2-40B4-BE49-F238E27FC236}">
                <a16:creationId xmlns:a16="http://schemas.microsoft.com/office/drawing/2014/main" id="{67768024-C45A-4625-8483-9EE30D4CB363}"/>
              </a:ext>
            </a:extLst>
          </p:cNvPr>
          <p:cNvSpPr>
            <a:spLocks noChangeArrowheads="1"/>
          </p:cNvSpPr>
          <p:nvPr/>
        </p:nvSpPr>
        <p:spPr bwMode="auto">
          <a:xfrm>
            <a:off x="8686800" y="5562600"/>
            <a:ext cx="228600" cy="106680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2884" name="矩形 292883">
            <a:extLst>
              <a:ext uri="{FF2B5EF4-FFF2-40B4-BE49-F238E27FC236}">
                <a16:creationId xmlns:a16="http://schemas.microsoft.com/office/drawing/2014/main" id="{41337716-FD93-47FD-9790-63EA5901C2E7}"/>
              </a:ext>
            </a:extLst>
          </p:cNvPr>
          <p:cNvSpPr>
            <a:spLocks noChangeArrowheads="1"/>
          </p:cNvSpPr>
          <p:nvPr/>
        </p:nvSpPr>
        <p:spPr bwMode="auto">
          <a:xfrm>
            <a:off x="8686800" y="685800"/>
            <a:ext cx="228600" cy="106680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nvGrpSpPr>
          <p:cNvPr id="292885" name="组合 292884">
            <a:extLst>
              <a:ext uri="{FF2B5EF4-FFF2-40B4-BE49-F238E27FC236}">
                <a16:creationId xmlns:a16="http://schemas.microsoft.com/office/drawing/2014/main" id="{9B6409A9-1AEC-4726-9239-1AF097BFF877}"/>
              </a:ext>
            </a:extLst>
          </p:cNvPr>
          <p:cNvGrpSpPr>
            <a:grpSpLocks/>
          </p:cNvGrpSpPr>
          <p:nvPr/>
        </p:nvGrpSpPr>
        <p:grpSpPr bwMode="auto">
          <a:xfrm>
            <a:off x="1905000" y="1676400"/>
            <a:ext cx="228600" cy="3962400"/>
            <a:chOff x="1296" y="1056"/>
            <a:chExt cx="144" cy="2496"/>
          </a:xfrm>
        </p:grpSpPr>
        <p:sp>
          <p:nvSpPr>
            <p:cNvPr id="94247" name="矩形 292885">
              <a:extLst>
                <a:ext uri="{FF2B5EF4-FFF2-40B4-BE49-F238E27FC236}">
                  <a16:creationId xmlns:a16="http://schemas.microsoft.com/office/drawing/2014/main" id="{685675DA-3B7D-4F9B-9CF4-A65757B8023F}"/>
                </a:ext>
              </a:extLst>
            </p:cNvPr>
            <p:cNvSpPr>
              <a:spLocks noChangeArrowheads="1"/>
            </p:cNvSpPr>
            <p:nvPr/>
          </p:nvSpPr>
          <p:spPr bwMode="auto">
            <a:xfrm>
              <a:off x="1296" y="1056"/>
              <a:ext cx="144" cy="1104"/>
            </a:xfrm>
            <a:prstGeom prst="rect">
              <a:avLst/>
            </a:prstGeom>
            <a:solidFill>
              <a:srgbClr val="666633"/>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48" name="矩形 292886">
              <a:extLst>
                <a:ext uri="{FF2B5EF4-FFF2-40B4-BE49-F238E27FC236}">
                  <a16:creationId xmlns:a16="http://schemas.microsoft.com/office/drawing/2014/main" id="{974C66FB-D988-4934-AF9C-A09AF7218A32}"/>
                </a:ext>
              </a:extLst>
            </p:cNvPr>
            <p:cNvSpPr>
              <a:spLocks noChangeArrowheads="1"/>
            </p:cNvSpPr>
            <p:nvPr/>
          </p:nvSpPr>
          <p:spPr bwMode="auto">
            <a:xfrm>
              <a:off x="1296" y="2448"/>
              <a:ext cx="144" cy="1104"/>
            </a:xfrm>
            <a:prstGeom prst="rect">
              <a:avLst/>
            </a:prstGeom>
            <a:solidFill>
              <a:srgbClr val="666633"/>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92888" name="组合 292887">
            <a:extLst>
              <a:ext uri="{FF2B5EF4-FFF2-40B4-BE49-F238E27FC236}">
                <a16:creationId xmlns:a16="http://schemas.microsoft.com/office/drawing/2014/main" id="{9FAECA61-A831-4355-903F-FF86696229EA}"/>
              </a:ext>
            </a:extLst>
          </p:cNvPr>
          <p:cNvGrpSpPr>
            <a:grpSpLocks/>
          </p:cNvGrpSpPr>
          <p:nvPr/>
        </p:nvGrpSpPr>
        <p:grpSpPr bwMode="auto">
          <a:xfrm>
            <a:off x="1905000" y="1676400"/>
            <a:ext cx="228600" cy="3962400"/>
            <a:chOff x="1248" y="1056"/>
            <a:chExt cx="144" cy="2496"/>
          </a:xfrm>
        </p:grpSpPr>
        <p:sp>
          <p:nvSpPr>
            <p:cNvPr id="94245" name="矩形 292888">
              <a:extLst>
                <a:ext uri="{FF2B5EF4-FFF2-40B4-BE49-F238E27FC236}">
                  <a16:creationId xmlns:a16="http://schemas.microsoft.com/office/drawing/2014/main" id="{44B32F60-FD52-4126-9819-A27BB79DC52A}"/>
                </a:ext>
              </a:extLst>
            </p:cNvPr>
            <p:cNvSpPr>
              <a:spLocks noChangeArrowheads="1"/>
            </p:cNvSpPr>
            <p:nvPr/>
          </p:nvSpPr>
          <p:spPr bwMode="auto">
            <a:xfrm>
              <a:off x="1248" y="1056"/>
              <a:ext cx="144" cy="1200"/>
            </a:xfrm>
            <a:prstGeom prst="rect">
              <a:avLst/>
            </a:prstGeom>
            <a:solidFill>
              <a:srgbClr val="003300"/>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46" name="矩形 292889">
              <a:extLst>
                <a:ext uri="{FF2B5EF4-FFF2-40B4-BE49-F238E27FC236}">
                  <a16:creationId xmlns:a16="http://schemas.microsoft.com/office/drawing/2014/main" id="{B643E6F2-751C-4578-BA58-916028D65AE1}"/>
                </a:ext>
              </a:extLst>
            </p:cNvPr>
            <p:cNvSpPr>
              <a:spLocks noChangeArrowheads="1"/>
            </p:cNvSpPr>
            <p:nvPr/>
          </p:nvSpPr>
          <p:spPr bwMode="auto">
            <a:xfrm>
              <a:off x="1248" y="2352"/>
              <a:ext cx="144" cy="1200"/>
            </a:xfrm>
            <a:prstGeom prst="rect">
              <a:avLst/>
            </a:prstGeom>
            <a:solidFill>
              <a:srgbClr val="003300"/>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92891" name="组合 292890">
            <a:extLst>
              <a:ext uri="{FF2B5EF4-FFF2-40B4-BE49-F238E27FC236}">
                <a16:creationId xmlns:a16="http://schemas.microsoft.com/office/drawing/2014/main" id="{B9E71BFA-AE3D-4EEE-A479-AE83860D158C}"/>
              </a:ext>
            </a:extLst>
          </p:cNvPr>
          <p:cNvGrpSpPr>
            <a:grpSpLocks/>
          </p:cNvGrpSpPr>
          <p:nvPr/>
        </p:nvGrpSpPr>
        <p:grpSpPr bwMode="auto">
          <a:xfrm>
            <a:off x="439738" y="-304800"/>
            <a:ext cx="8170862" cy="7924800"/>
            <a:chOff x="0" y="2784"/>
            <a:chExt cx="5147" cy="4992"/>
          </a:xfrm>
        </p:grpSpPr>
        <p:sp>
          <p:nvSpPr>
            <p:cNvPr id="94243" name="任意多边形 292891">
              <a:extLst>
                <a:ext uri="{FF2B5EF4-FFF2-40B4-BE49-F238E27FC236}">
                  <a16:creationId xmlns:a16="http://schemas.microsoft.com/office/drawing/2014/main" id="{CFEBA676-442C-4F10-83A3-8FD4C52672E9}"/>
                </a:ext>
              </a:extLst>
            </p:cNvPr>
            <p:cNvSpPr>
              <a:spLocks noChangeArrowheads="1"/>
            </p:cNvSpPr>
            <p:nvPr/>
          </p:nvSpPr>
          <p:spPr bwMode="auto">
            <a:xfrm>
              <a:off x="0" y="5280"/>
              <a:ext cx="5147" cy="2496"/>
            </a:xfrm>
            <a:custGeom>
              <a:avLst/>
              <a:gdLst>
                <a:gd name="T0" fmla="*/ 0 w 20868"/>
                <a:gd name="T1" fmla="*/ 0 h 21600"/>
                <a:gd name="T2" fmla="*/ 77 w 20868"/>
                <a:gd name="T3" fmla="*/ 3 h 21600"/>
                <a:gd name="T4" fmla="*/ 0 w 20868"/>
                <a:gd name="T5" fmla="*/ 0 h 21600"/>
                <a:gd name="T6" fmla="*/ 77 w 20868"/>
                <a:gd name="T7" fmla="*/ 3 h 21600"/>
                <a:gd name="T8" fmla="*/ 0 w 20868"/>
                <a:gd name="T9" fmla="*/ 4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68" h="21600" fill="none">
                  <a:moveTo>
                    <a:pt x="0" y="0"/>
                  </a:moveTo>
                  <a:cubicBezTo>
                    <a:pt x="10000" y="0"/>
                    <a:pt x="18412" y="6795"/>
                    <a:pt x="20871" y="16014"/>
                  </a:cubicBezTo>
                </a:path>
                <a:path w="20868" h="21600" stroke="0">
                  <a:moveTo>
                    <a:pt x="0" y="0"/>
                  </a:moveTo>
                  <a:cubicBezTo>
                    <a:pt x="10000" y="0"/>
                    <a:pt x="18412" y="6795"/>
                    <a:pt x="20871" y="16014"/>
                  </a:cubicBezTo>
                  <a:lnTo>
                    <a:pt x="0" y="21600"/>
                  </a:lnTo>
                  <a:lnTo>
                    <a:pt x="0" y="0"/>
                  </a:lnTo>
                  <a:close/>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244" name="任意多边形 292892">
              <a:extLst>
                <a:ext uri="{FF2B5EF4-FFF2-40B4-BE49-F238E27FC236}">
                  <a16:creationId xmlns:a16="http://schemas.microsoft.com/office/drawing/2014/main" id="{76AAF603-6180-42F3-A3FB-6E29AE34C6B2}"/>
                </a:ext>
              </a:extLst>
            </p:cNvPr>
            <p:cNvSpPr>
              <a:spLocks noChangeArrowheads="1"/>
            </p:cNvSpPr>
            <p:nvPr/>
          </p:nvSpPr>
          <p:spPr bwMode="auto">
            <a:xfrm flipV="1">
              <a:off x="0" y="2784"/>
              <a:ext cx="5147" cy="2496"/>
            </a:xfrm>
            <a:custGeom>
              <a:avLst/>
              <a:gdLst>
                <a:gd name="T0" fmla="*/ 0 w 20868"/>
                <a:gd name="T1" fmla="*/ 0 h 21600"/>
                <a:gd name="T2" fmla="*/ 77 w 20868"/>
                <a:gd name="T3" fmla="*/ 3 h 21600"/>
                <a:gd name="T4" fmla="*/ 0 w 20868"/>
                <a:gd name="T5" fmla="*/ 0 h 21600"/>
                <a:gd name="T6" fmla="*/ 77 w 20868"/>
                <a:gd name="T7" fmla="*/ 3 h 21600"/>
                <a:gd name="T8" fmla="*/ 0 w 20868"/>
                <a:gd name="T9" fmla="*/ 4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68" h="21600" fill="none">
                  <a:moveTo>
                    <a:pt x="0" y="0"/>
                  </a:moveTo>
                  <a:cubicBezTo>
                    <a:pt x="10000" y="0"/>
                    <a:pt x="18412" y="6795"/>
                    <a:pt x="20871" y="16014"/>
                  </a:cubicBezTo>
                </a:path>
                <a:path w="20868" h="21600" stroke="0">
                  <a:moveTo>
                    <a:pt x="0" y="0"/>
                  </a:moveTo>
                  <a:cubicBezTo>
                    <a:pt x="10000" y="0"/>
                    <a:pt x="18412" y="6795"/>
                    <a:pt x="20871" y="16014"/>
                  </a:cubicBezTo>
                  <a:lnTo>
                    <a:pt x="0" y="21600"/>
                  </a:lnTo>
                  <a:lnTo>
                    <a:pt x="0" y="0"/>
                  </a:lnTo>
                  <a:close/>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92894" name="矩形 292893">
            <a:extLst>
              <a:ext uri="{FF2B5EF4-FFF2-40B4-BE49-F238E27FC236}">
                <a16:creationId xmlns:a16="http://schemas.microsoft.com/office/drawing/2014/main" id="{0E17FE04-4A0C-466A-BE8D-BD58CA8D2E2E}"/>
              </a:ext>
            </a:extLst>
          </p:cNvPr>
          <p:cNvSpPr>
            <a:spLocks noChangeArrowheads="1"/>
          </p:cNvSpPr>
          <p:nvPr/>
        </p:nvSpPr>
        <p:spPr bwMode="auto">
          <a:xfrm>
            <a:off x="8686800" y="1752600"/>
            <a:ext cx="228600" cy="3810000"/>
          </a:xfrm>
          <a:prstGeom prst="rect">
            <a:avLst/>
          </a:prstGeom>
          <a:solidFill>
            <a:srgbClr val="FF6699"/>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nvGrpSpPr>
          <p:cNvPr id="292895" name="组合 292894">
            <a:extLst>
              <a:ext uri="{FF2B5EF4-FFF2-40B4-BE49-F238E27FC236}">
                <a16:creationId xmlns:a16="http://schemas.microsoft.com/office/drawing/2014/main" id="{36788EDE-0B5C-4C45-A4BE-DC3D7C216F96}"/>
              </a:ext>
            </a:extLst>
          </p:cNvPr>
          <p:cNvGrpSpPr>
            <a:grpSpLocks/>
          </p:cNvGrpSpPr>
          <p:nvPr/>
        </p:nvGrpSpPr>
        <p:grpSpPr bwMode="auto">
          <a:xfrm>
            <a:off x="8686800" y="1752600"/>
            <a:ext cx="228600" cy="3810000"/>
            <a:chOff x="5472" y="1104"/>
            <a:chExt cx="144" cy="2400"/>
          </a:xfrm>
        </p:grpSpPr>
        <p:sp>
          <p:nvSpPr>
            <p:cNvPr id="94240" name="矩形 292895">
              <a:extLst>
                <a:ext uri="{FF2B5EF4-FFF2-40B4-BE49-F238E27FC236}">
                  <a16:creationId xmlns:a16="http://schemas.microsoft.com/office/drawing/2014/main" id="{C4EE53A3-B291-44AD-9F14-2010536AA520}"/>
                </a:ext>
              </a:extLst>
            </p:cNvPr>
            <p:cNvSpPr>
              <a:spLocks noChangeArrowheads="1"/>
            </p:cNvSpPr>
            <p:nvPr/>
          </p:nvSpPr>
          <p:spPr bwMode="auto">
            <a:xfrm>
              <a:off x="5472" y="1104"/>
              <a:ext cx="144" cy="2400"/>
            </a:xfrm>
            <a:prstGeom prst="rect">
              <a:avLst/>
            </a:prstGeom>
            <a:solidFill>
              <a:srgbClr val="FF6699"/>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41" name="矩形 292896">
              <a:extLst>
                <a:ext uri="{FF2B5EF4-FFF2-40B4-BE49-F238E27FC236}">
                  <a16:creationId xmlns:a16="http://schemas.microsoft.com/office/drawing/2014/main" id="{46DE9AD2-0408-4861-B807-4BAA8E64F9A9}"/>
                </a:ext>
              </a:extLst>
            </p:cNvPr>
            <p:cNvSpPr>
              <a:spLocks noChangeArrowheads="1"/>
            </p:cNvSpPr>
            <p:nvPr/>
          </p:nvSpPr>
          <p:spPr bwMode="auto">
            <a:xfrm>
              <a:off x="5472" y="3024"/>
              <a:ext cx="144" cy="48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42" name="矩形 292897">
              <a:extLst>
                <a:ext uri="{FF2B5EF4-FFF2-40B4-BE49-F238E27FC236}">
                  <a16:creationId xmlns:a16="http://schemas.microsoft.com/office/drawing/2014/main" id="{A1E7DD1E-0F15-4E0C-BFC7-1768CD0A92F8}"/>
                </a:ext>
              </a:extLst>
            </p:cNvPr>
            <p:cNvSpPr>
              <a:spLocks noChangeArrowheads="1"/>
            </p:cNvSpPr>
            <p:nvPr/>
          </p:nvSpPr>
          <p:spPr bwMode="auto">
            <a:xfrm>
              <a:off x="5472" y="1104"/>
              <a:ext cx="144" cy="48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92899" name="组合 292898">
            <a:extLst>
              <a:ext uri="{FF2B5EF4-FFF2-40B4-BE49-F238E27FC236}">
                <a16:creationId xmlns:a16="http://schemas.microsoft.com/office/drawing/2014/main" id="{956C2325-3EA8-4A2A-B220-C0EC8D83C192}"/>
              </a:ext>
            </a:extLst>
          </p:cNvPr>
          <p:cNvGrpSpPr>
            <a:grpSpLocks/>
          </p:cNvGrpSpPr>
          <p:nvPr/>
        </p:nvGrpSpPr>
        <p:grpSpPr bwMode="auto">
          <a:xfrm>
            <a:off x="8686800" y="2514600"/>
            <a:ext cx="228600" cy="2286000"/>
            <a:chOff x="5472" y="1584"/>
            <a:chExt cx="144" cy="1440"/>
          </a:xfrm>
        </p:grpSpPr>
        <p:sp>
          <p:nvSpPr>
            <p:cNvPr id="94238" name="矩形 292899">
              <a:extLst>
                <a:ext uri="{FF2B5EF4-FFF2-40B4-BE49-F238E27FC236}">
                  <a16:creationId xmlns:a16="http://schemas.microsoft.com/office/drawing/2014/main" id="{5383CEAA-8D35-4D8C-B5D8-D119C2DA1A55}"/>
                </a:ext>
              </a:extLst>
            </p:cNvPr>
            <p:cNvSpPr>
              <a:spLocks noChangeArrowheads="1"/>
            </p:cNvSpPr>
            <p:nvPr/>
          </p:nvSpPr>
          <p:spPr bwMode="auto">
            <a:xfrm>
              <a:off x="5472" y="2544"/>
              <a:ext cx="144" cy="48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9" name="矩形 292900">
              <a:extLst>
                <a:ext uri="{FF2B5EF4-FFF2-40B4-BE49-F238E27FC236}">
                  <a16:creationId xmlns:a16="http://schemas.microsoft.com/office/drawing/2014/main" id="{D826BDE4-C95F-4A46-BD71-C02A21BBC85D}"/>
                </a:ext>
              </a:extLst>
            </p:cNvPr>
            <p:cNvSpPr>
              <a:spLocks noChangeArrowheads="1"/>
            </p:cNvSpPr>
            <p:nvPr/>
          </p:nvSpPr>
          <p:spPr bwMode="auto">
            <a:xfrm>
              <a:off x="5472" y="1584"/>
              <a:ext cx="144" cy="48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grpSp>
        <p:nvGrpSpPr>
          <p:cNvPr id="292902" name="组合 292901">
            <a:extLst>
              <a:ext uri="{FF2B5EF4-FFF2-40B4-BE49-F238E27FC236}">
                <a16:creationId xmlns:a16="http://schemas.microsoft.com/office/drawing/2014/main" id="{9117803B-B642-490C-A69B-CDD8D15EE51B}"/>
              </a:ext>
            </a:extLst>
          </p:cNvPr>
          <p:cNvGrpSpPr>
            <a:grpSpLocks/>
          </p:cNvGrpSpPr>
          <p:nvPr/>
        </p:nvGrpSpPr>
        <p:grpSpPr bwMode="auto">
          <a:xfrm>
            <a:off x="8686800" y="685800"/>
            <a:ext cx="457200" cy="5943600"/>
            <a:chOff x="5760" y="480"/>
            <a:chExt cx="240" cy="3744"/>
          </a:xfrm>
        </p:grpSpPr>
        <p:sp>
          <p:nvSpPr>
            <p:cNvPr id="94230" name="矩形 292902">
              <a:extLst>
                <a:ext uri="{FF2B5EF4-FFF2-40B4-BE49-F238E27FC236}">
                  <a16:creationId xmlns:a16="http://schemas.microsoft.com/office/drawing/2014/main" id="{A218B099-784D-47BF-9B11-8CC205EF2138}"/>
                </a:ext>
              </a:extLst>
            </p:cNvPr>
            <p:cNvSpPr>
              <a:spLocks noChangeArrowheads="1"/>
            </p:cNvSpPr>
            <p:nvPr/>
          </p:nvSpPr>
          <p:spPr bwMode="auto">
            <a:xfrm>
              <a:off x="5760" y="480"/>
              <a:ext cx="192" cy="3696"/>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1" name="矩形 292903">
              <a:extLst>
                <a:ext uri="{FF2B5EF4-FFF2-40B4-BE49-F238E27FC236}">
                  <a16:creationId xmlns:a16="http://schemas.microsoft.com/office/drawing/2014/main" id="{B729C8F7-D69C-4D21-8C91-9073CE45D305}"/>
                </a:ext>
              </a:extLst>
            </p:cNvPr>
            <p:cNvSpPr>
              <a:spLocks noChangeArrowheads="1"/>
            </p:cNvSpPr>
            <p:nvPr/>
          </p:nvSpPr>
          <p:spPr bwMode="auto">
            <a:xfrm>
              <a:off x="5760" y="1920"/>
              <a:ext cx="240" cy="816"/>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2" name="矩形 292904">
              <a:extLst>
                <a:ext uri="{FF2B5EF4-FFF2-40B4-BE49-F238E27FC236}">
                  <a16:creationId xmlns:a16="http://schemas.microsoft.com/office/drawing/2014/main" id="{CF485279-BD05-46F4-A9D4-C97C1638F895}"/>
                </a:ext>
              </a:extLst>
            </p:cNvPr>
            <p:cNvSpPr>
              <a:spLocks noChangeArrowheads="1"/>
            </p:cNvSpPr>
            <p:nvPr/>
          </p:nvSpPr>
          <p:spPr bwMode="auto">
            <a:xfrm>
              <a:off x="5760" y="2784"/>
              <a:ext cx="240" cy="432"/>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3" name="矩形 292905">
              <a:extLst>
                <a:ext uri="{FF2B5EF4-FFF2-40B4-BE49-F238E27FC236}">
                  <a16:creationId xmlns:a16="http://schemas.microsoft.com/office/drawing/2014/main" id="{6AD3A7DE-7A4E-4141-8131-BD4FBAFA2983}"/>
                </a:ext>
              </a:extLst>
            </p:cNvPr>
            <p:cNvSpPr>
              <a:spLocks noChangeArrowheads="1"/>
            </p:cNvSpPr>
            <p:nvPr/>
          </p:nvSpPr>
          <p:spPr bwMode="auto">
            <a:xfrm>
              <a:off x="5760" y="3744"/>
              <a:ext cx="240" cy="480"/>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4" name="矩形 292906">
              <a:extLst>
                <a:ext uri="{FF2B5EF4-FFF2-40B4-BE49-F238E27FC236}">
                  <a16:creationId xmlns:a16="http://schemas.microsoft.com/office/drawing/2014/main" id="{44252C70-70D5-40DE-85C5-3AF448A4D4B6}"/>
                </a:ext>
              </a:extLst>
            </p:cNvPr>
            <p:cNvSpPr>
              <a:spLocks noChangeArrowheads="1"/>
            </p:cNvSpPr>
            <p:nvPr/>
          </p:nvSpPr>
          <p:spPr bwMode="auto">
            <a:xfrm>
              <a:off x="5760" y="3264"/>
              <a:ext cx="240" cy="432"/>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5" name="矩形 292907">
              <a:extLst>
                <a:ext uri="{FF2B5EF4-FFF2-40B4-BE49-F238E27FC236}">
                  <a16:creationId xmlns:a16="http://schemas.microsoft.com/office/drawing/2014/main" id="{1DBFB388-9802-4F19-BF20-538D8240DA46}"/>
                </a:ext>
              </a:extLst>
            </p:cNvPr>
            <p:cNvSpPr>
              <a:spLocks noChangeArrowheads="1"/>
            </p:cNvSpPr>
            <p:nvPr/>
          </p:nvSpPr>
          <p:spPr bwMode="auto">
            <a:xfrm>
              <a:off x="5760" y="1440"/>
              <a:ext cx="240" cy="432"/>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6" name="矩形 292908">
              <a:extLst>
                <a:ext uri="{FF2B5EF4-FFF2-40B4-BE49-F238E27FC236}">
                  <a16:creationId xmlns:a16="http://schemas.microsoft.com/office/drawing/2014/main" id="{65FF3ACA-18B7-4018-B343-4BA83B9F18F4}"/>
                </a:ext>
              </a:extLst>
            </p:cNvPr>
            <p:cNvSpPr>
              <a:spLocks noChangeArrowheads="1"/>
            </p:cNvSpPr>
            <p:nvPr/>
          </p:nvSpPr>
          <p:spPr bwMode="auto">
            <a:xfrm>
              <a:off x="5760" y="960"/>
              <a:ext cx="240" cy="432"/>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4237" name="矩形 292909">
              <a:extLst>
                <a:ext uri="{FF2B5EF4-FFF2-40B4-BE49-F238E27FC236}">
                  <a16:creationId xmlns:a16="http://schemas.microsoft.com/office/drawing/2014/main" id="{8F5E6FE8-5929-45C4-AF22-7451F23CD623}"/>
                </a:ext>
              </a:extLst>
            </p:cNvPr>
            <p:cNvSpPr>
              <a:spLocks noChangeArrowheads="1"/>
            </p:cNvSpPr>
            <p:nvPr/>
          </p:nvSpPr>
          <p:spPr bwMode="auto">
            <a:xfrm>
              <a:off x="5760" y="480"/>
              <a:ext cx="240" cy="432"/>
            </a:xfrm>
            <a:prstGeom prst="rect">
              <a:avLst/>
            </a:prstGeom>
            <a:solidFill>
              <a:srgbClr val="FF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sp>
        <p:nvSpPr>
          <p:cNvPr id="292911" name="文本框 292910">
            <a:extLst>
              <a:ext uri="{FF2B5EF4-FFF2-40B4-BE49-F238E27FC236}">
                <a16:creationId xmlns:a16="http://schemas.microsoft.com/office/drawing/2014/main" id="{CB77906E-C8D7-412E-8E9C-1DB2B922DD87}"/>
              </a:ext>
            </a:extLst>
          </p:cNvPr>
          <p:cNvSpPr txBox="1">
            <a:spLocks noChangeArrowheads="1"/>
          </p:cNvSpPr>
          <p:nvPr/>
        </p:nvSpPr>
        <p:spPr bwMode="auto">
          <a:xfrm>
            <a:off x="2232025" y="1828800"/>
            <a:ext cx="3863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solidFill>
                  <a:srgbClr val="FF3300"/>
                </a:solidFill>
                <a:latin typeface="Times New Roman" panose="02020603050405020304" pitchFamily="18" charset="0"/>
              </a:rPr>
              <a:t>‘ray' bend</a:t>
            </a:r>
            <a:r>
              <a:rPr lang="en-US" altLang="zh-CN">
                <a:solidFill>
                  <a:srgbClr val="660033"/>
                </a:solidFill>
                <a:latin typeface="Times New Roman" panose="02020603050405020304" pitchFamily="18" charset="0"/>
              </a:rPr>
              <a:t> !</a:t>
            </a:r>
          </a:p>
        </p:txBody>
      </p:sp>
      <p:sp>
        <p:nvSpPr>
          <p:cNvPr id="94229" name="矩形 292911">
            <a:extLst>
              <a:ext uri="{FF2B5EF4-FFF2-40B4-BE49-F238E27FC236}">
                <a16:creationId xmlns:a16="http://schemas.microsoft.com/office/drawing/2014/main" id="{98B5B3D4-BFD1-47D4-90AB-9B91CB10C8FC}"/>
              </a:ext>
            </a:extLst>
          </p:cNvPr>
          <p:cNvSpPr>
            <a:spLocks noChangeArrowheads="1"/>
          </p:cNvSpPr>
          <p:nvPr/>
        </p:nvSpPr>
        <p:spPr bwMode="auto">
          <a:xfrm>
            <a:off x="4763" y="5715000"/>
            <a:ext cx="792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rgbClr val="000000"/>
                </a:solidFill>
                <a:ea typeface="华文新魏" panose="02010800040101010101" pitchFamily="2" charset="-122"/>
              </a:rPr>
              <a:t>Optic wave bends and distributing asymmetric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287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92875"/>
                                        </p:tgtEl>
                                        <p:attrNameLst>
                                          <p:attrName>style.visibility</p:attrName>
                                        </p:attrNameLst>
                                      </p:cBhvr>
                                      <p:to>
                                        <p:strVal val="visible"/>
                                      </p:to>
                                    </p:set>
                                  </p:childTnLst>
                                </p:cTn>
                              </p:par>
                            </p:childTnLst>
                          </p:cTn>
                        </p:par>
                        <p:par>
                          <p:cTn id="10" fill="hold" nodeType="afterGroup">
                            <p:stCondLst>
                              <p:cond delay="1000"/>
                            </p:stCondLst>
                            <p:childTnLst>
                              <p:par>
                                <p:cTn id="11" presetID="12" presetClass="entr" presetSubtype="2" fill="hold" nodeType="afterEffect">
                                  <p:stCondLst>
                                    <p:cond delay="0"/>
                                  </p:stCondLst>
                                  <p:childTnLst>
                                    <p:set>
                                      <p:cBhvr>
                                        <p:cTn id="12" dur="1" fill="hold">
                                          <p:stCondLst>
                                            <p:cond delay="0"/>
                                          </p:stCondLst>
                                        </p:cTn>
                                        <p:tgtEl>
                                          <p:spTgt spid="292880"/>
                                        </p:tgtEl>
                                        <p:attrNameLst>
                                          <p:attrName>style.visibility</p:attrName>
                                        </p:attrNameLst>
                                      </p:cBhvr>
                                      <p:to>
                                        <p:strVal val="visible"/>
                                      </p:to>
                                    </p:set>
                                    <p:animEffect transition="in" filter="slide(fromRight)">
                                      <p:cBhvr>
                                        <p:cTn id="13" dur="500"/>
                                        <p:tgtEl>
                                          <p:spTgt spid="292880"/>
                                        </p:tgtEl>
                                      </p:cBhvr>
                                    </p:animEffect>
                                  </p:childTnLst>
                                </p:cTn>
                              </p:par>
                            </p:childTnLst>
                          </p:cTn>
                        </p:par>
                        <p:par>
                          <p:cTn id="14" fill="hold" nodeType="afterGroup">
                            <p:stCondLst>
                              <p:cond delay="1500"/>
                            </p:stCondLst>
                            <p:childTnLst>
                              <p:par>
                                <p:cTn id="15" presetID="2" presetClass="entr" presetSubtype="2" fill="hold" nodeType="afterEffect">
                                  <p:stCondLst>
                                    <p:cond delay="0"/>
                                  </p:stCondLst>
                                  <p:childTnLst>
                                    <p:set>
                                      <p:cBhvr>
                                        <p:cTn id="16" dur="1" fill="hold">
                                          <p:stCondLst>
                                            <p:cond delay="0"/>
                                          </p:stCondLst>
                                        </p:cTn>
                                        <p:tgtEl>
                                          <p:spTgt spid="292867"/>
                                        </p:tgtEl>
                                        <p:attrNameLst>
                                          <p:attrName>style.visibility</p:attrName>
                                        </p:attrNameLst>
                                      </p:cBhvr>
                                      <p:to>
                                        <p:strVal val="visible"/>
                                      </p:to>
                                    </p:set>
                                    <p:anim calcmode="lin" valueType="num">
                                      <p:cBhvr>
                                        <p:cTn id="17" dur="500" fill="hold"/>
                                        <p:tgtEl>
                                          <p:spTgt spid="292867"/>
                                        </p:tgtEl>
                                        <p:attrNameLst>
                                          <p:attrName>ppt_x</p:attrName>
                                        </p:attrNameLst>
                                      </p:cBhvr>
                                      <p:tavLst>
                                        <p:tav tm="0">
                                          <p:val>
                                            <p:strVal val="1+#ppt_w/2"/>
                                          </p:val>
                                        </p:tav>
                                        <p:tav tm="100000">
                                          <p:val>
                                            <p:strVal val="#ppt_x"/>
                                          </p:val>
                                        </p:tav>
                                      </p:tavLst>
                                    </p:anim>
                                    <p:anim calcmode="lin" valueType="num">
                                      <p:cBhvr>
                                        <p:cTn id="18" dur="500" fill="hold"/>
                                        <p:tgtEl>
                                          <p:spTgt spid="29286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000"/>
                            </p:stCondLst>
                            <p:childTnLst>
                              <p:par>
                                <p:cTn id="20" presetID="22" presetClass="entr" presetSubtype="8" fill="hold" nodeType="afterEffect">
                                  <p:stCondLst>
                                    <p:cond delay="0"/>
                                  </p:stCondLst>
                                  <p:childTnLst>
                                    <p:set>
                                      <p:cBhvr>
                                        <p:cTn id="21" dur="1" fill="hold">
                                          <p:stCondLst>
                                            <p:cond delay="0"/>
                                          </p:stCondLst>
                                        </p:cTn>
                                        <p:tgtEl>
                                          <p:spTgt spid="292869"/>
                                        </p:tgtEl>
                                        <p:attrNameLst>
                                          <p:attrName>style.visibility</p:attrName>
                                        </p:attrNameLst>
                                      </p:cBhvr>
                                      <p:to>
                                        <p:strVal val="visible"/>
                                      </p:to>
                                    </p:set>
                                    <p:animEffect transition="in" filter="wipe(left)">
                                      <p:cBhvr>
                                        <p:cTn id="22" dur="500"/>
                                        <p:tgtEl>
                                          <p:spTgt spid="292869"/>
                                        </p:tgtEl>
                                      </p:cBhvr>
                                    </p:animEffect>
                                  </p:childTnLst>
                                </p:cTn>
                              </p:par>
                            </p:childTnLst>
                          </p:cTn>
                        </p:par>
                        <p:par>
                          <p:cTn id="23" fill="hold" nodeType="afterGroup">
                            <p:stCondLst>
                              <p:cond delay="2500"/>
                            </p:stCondLst>
                            <p:childTnLst>
                              <p:par>
                                <p:cTn id="24" presetID="12" presetClass="entr" presetSubtype="8" fill="hold" nodeType="afterEffect">
                                  <p:stCondLst>
                                    <p:cond delay="0"/>
                                  </p:stCondLst>
                                  <p:childTnLst>
                                    <p:set>
                                      <p:cBhvr>
                                        <p:cTn id="25" dur="1" fill="hold">
                                          <p:stCondLst>
                                            <p:cond delay="0"/>
                                          </p:stCondLst>
                                        </p:cTn>
                                        <p:tgtEl>
                                          <p:spTgt spid="292894"/>
                                        </p:tgtEl>
                                        <p:attrNameLst>
                                          <p:attrName>style.visibility</p:attrName>
                                        </p:attrNameLst>
                                      </p:cBhvr>
                                      <p:to>
                                        <p:strVal val="visible"/>
                                      </p:to>
                                    </p:set>
                                    <p:animEffect transition="in" filter="slide(fromLeft)">
                                      <p:cBhvr>
                                        <p:cTn id="26" dur="500"/>
                                        <p:tgtEl>
                                          <p:spTgt spid="292894"/>
                                        </p:tgtEl>
                                      </p:cBhvr>
                                    </p:animEffect>
                                  </p:childTnLst>
                                </p:cTn>
                              </p:par>
                            </p:childTnLst>
                          </p:cTn>
                        </p:par>
                        <p:par>
                          <p:cTn id="27" fill="hold" nodeType="afterGroup">
                            <p:stCondLst>
                              <p:cond delay="3000"/>
                            </p:stCondLst>
                            <p:childTnLst>
                              <p:par>
                                <p:cTn id="28" presetID="22" presetClass="entr" presetSubtype="4" fill="hold" nodeType="afterEffect">
                                  <p:stCondLst>
                                    <p:cond delay="0"/>
                                  </p:stCondLst>
                                  <p:childTnLst>
                                    <p:set>
                                      <p:cBhvr>
                                        <p:cTn id="29" dur="1" fill="hold">
                                          <p:stCondLst>
                                            <p:cond delay="0"/>
                                          </p:stCondLst>
                                        </p:cTn>
                                        <p:tgtEl>
                                          <p:spTgt spid="292884"/>
                                        </p:tgtEl>
                                        <p:attrNameLst>
                                          <p:attrName>style.visibility</p:attrName>
                                        </p:attrNameLst>
                                      </p:cBhvr>
                                      <p:to>
                                        <p:strVal val="visible"/>
                                      </p:to>
                                    </p:set>
                                    <p:animEffect transition="in" filter="wipe(down)">
                                      <p:cBhvr>
                                        <p:cTn id="30" dur="500"/>
                                        <p:tgtEl>
                                          <p:spTgt spid="292884"/>
                                        </p:tgtEl>
                                      </p:cBhvr>
                                    </p:animEffect>
                                  </p:childTnLst>
                                </p:cTn>
                              </p:par>
                            </p:childTnLst>
                          </p:cTn>
                        </p:par>
                        <p:par>
                          <p:cTn id="31" fill="hold" nodeType="afterGroup">
                            <p:stCondLst>
                              <p:cond delay="3500"/>
                            </p:stCondLst>
                            <p:childTnLst>
                              <p:par>
                                <p:cTn id="32" presetID="22" presetClass="entr" presetSubtype="1" fill="hold" nodeType="afterEffect">
                                  <p:stCondLst>
                                    <p:cond delay="0"/>
                                  </p:stCondLst>
                                  <p:childTnLst>
                                    <p:set>
                                      <p:cBhvr>
                                        <p:cTn id="33" dur="1" fill="hold">
                                          <p:stCondLst>
                                            <p:cond delay="0"/>
                                          </p:stCondLst>
                                        </p:cTn>
                                        <p:tgtEl>
                                          <p:spTgt spid="292883"/>
                                        </p:tgtEl>
                                        <p:attrNameLst>
                                          <p:attrName>style.visibility</p:attrName>
                                        </p:attrNameLst>
                                      </p:cBhvr>
                                      <p:to>
                                        <p:strVal val="visible"/>
                                      </p:to>
                                    </p:set>
                                    <p:animEffect transition="in" filter="wipe(up)">
                                      <p:cBhvr>
                                        <p:cTn id="34" dur="500"/>
                                        <p:tgtEl>
                                          <p:spTgt spid="292883"/>
                                        </p:tgtEl>
                                      </p:cBhvr>
                                    </p:animEffect>
                                  </p:childTnLst>
                                </p:cTn>
                              </p:par>
                            </p:childTnLst>
                          </p:cTn>
                        </p:par>
                        <p:par>
                          <p:cTn id="35" fill="hold" nodeType="afterGroup">
                            <p:stCondLst>
                              <p:cond delay="4000"/>
                            </p:stCondLst>
                            <p:childTnLst>
                              <p:par>
                                <p:cTn id="36" presetID="16" presetClass="entr" presetSubtype="26" fill="hold" nodeType="afterEffect">
                                  <p:stCondLst>
                                    <p:cond delay="0"/>
                                  </p:stCondLst>
                                  <p:childTnLst>
                                    <p:set>
                                      <p:cBhvr>
                                        <p:cTn id="37" dur="1" fill="hold">
                                          <p:stCondLst>
                                            <p:cond delay="0"/>
                                          </p:stCondLst>
                                        </p:cTn>
                                        <p:tgtEl>
                                          <p:spTgt spid="292885"/>
                                        </p:tgtEl>
                                        <p:attrNameLst>
                                          <p:attrName>style.visibility</p:attrName>
                                        </p:attrNameLst>
                                      </p:cBhvr>
                                      <p:to>
                                        <p:strVal val="visible"/>
                                      </p:to>
                                    </p:set>
                                    <p:animEffect transition="in" filter="barn(inHorizontal)">
                                      <p:cBhvr>
                                        <p:cTn id="38" dur="500"/>
                                        <p:tgtEl>
                                          <p:spTgt spid="292885"/>
                                        </p:tgtEl>
                                      </p:cBhvr>
                                    </p:animEffect>
                                  </p:childTnLst>
                                </p:cTn>
                              </p:par>
                            </p:childTnLst>
                          </p:cTn>
                        </p:par>
                        <p:par>
                          <p:cTn id="39" fill="hold" nodeType="afterGroup">
                            <p:stCondLst>
                              <p:cond delay="4500"/>
                            </p:stCondLst>
                            <p:childTnLst>
                              <p:par>
                                <p:cTn id="40" presetID="22" presetClass="entr" presetSubtype="8" fill="hold" nodeType="afterEffect">
                                  <p:stCondLst>
                                    <p:cond delay="0"/>
                                  </p:stCondLst>
                                  <p:childTnLst>
                                    <p:set>
                                      <p:cBhvr>
                                        <p:cTn id="41" dur="1" fill="hold">
                                          <p:stCondLst>
                                            <p:cond delay="0"/>
                                          </p:stCondLst>
                                        </p:cTn>
                                        <p:tgtEl>
                                          <p:spTgt spid="292872"/>
                                        </p:tgtEl>
                                        <p:attrNameLst>
                                          <p:attrName>style.visibility</p:attrName>
                                        </p:attrNameLst>
                                      </p:cBhvr>
                                      <p:to>
                                        <p:strVal val="visible"/>
                                      </p:to>
                                    </p:set>
                                    <p:animEffect transition="in" filter="wipe(left)">
                                      <p:cBhvr>
                                        <p:cTn id="42" dur="500"/>
                                        <p:tgtEl>
                                          <p:spTgt spid="292872"/>
                                        </p:tgtEl>
                                      </p:cBhvr>
                                    </p:animEffect>
                                  </p:childTnLst>
                                </p:cTn>
                              </p:par>
                            </p:childTnLst>
                          </p:cTn>
                        </p:par>
                        <p:par>
                          <p:cTn id="43" fill="hold" nodeType="afterGroup">
                            <p:stCondLst>
                              <p:cond delay="5000"/>
                            </p:stCondLst>
                            <p:childTnLst>
                              <p:par>
                                <p:cTn id="44" presetID="16" presetClass="entr" presetSubtype="26" fill="hold" nodeType="afterEffect">
                                  <p:stCondLst>
                                    <p:cond delay="0"/>
                                  </p:stCondLst>
                                  <p:childTnLst>
                                    <p:set>
                                      <p:cBhvr>
                                        <p:cTn id="45" dur="1" fill="hold">
                                          <p:stCondLst>
                                            <p:cond delay="0"/>
                                          </p:stCondLst>
                                        </p:cTn>
                                        <p:tgtEl>
                                          <p:spTgt spid="292895"/>
                                        </p:tgtEl>
                                        <p:attrNameLst>
                                          <p:attrName>style.visibility</p:attrName>
                                        </p:attrNameLst>
                                      </p:cBhvr>
                                      <p:to>
                                        <p:strVal val="visible"/>
                                      </p:to>
                                    </p:set>
                                    <p:animEffect transition="in" filter="barn(inHorizontal)">
                                      <p:cBhvr>
                                        <p:cTn id="46" dur="500"/>
                                        <p:tgtEl>
                                          <p:spTgt spid="292895"/>
                                        </p:tgtEl>
                                      </p:cBhvr>
                                    </p:animEffect>
                                  </p:childTnLst>
                                </p:cTn>
                              </p:par>
                            </p:childTnLst>
                          </p:cTn>
                        </p:par>
                        <p:par>
                          <p:cTn id="47" fill="hold" nodeType="afterGroup">
                            <p:stCondLst>
                              <p:cond delay="5500"/>
                            </p:stCondLst>
                            <p:childTnLst>
                              <p:par>
                                <p:cTn id="48" presetID="16" presetClass="entr" presetSubtype="26" fill="hold" nodeType="afterEffect">
                                  <p:stCondLst>
                                    <p:cond delay="0"/>
                                  </p:stCondLst>
                                  <p:childTnLst>
                                    <p:set>
                                      <p:cBhvr>
                                        <p:cTn id="49" dur="1" fill="hold">
                                          <p:stCondLst>
                                            <p:cond delay="0"/>
                                          </p:stCondLst>
                                        </p:cTn>
                                        <p:tgtEl>
                                          <p:spTgt spid="292888"/>
                                        </p:tgtEl>
                                        <p:attrNameLst>
                                          <p:attrName>style.visibility</p:attrName>
                                        </p:attrNameLst>
                                      </p:cBhvr>
                                      <p:to>
                                        <p:strVal val="visible"/>
                                      </p:to>
                                    </p:set>
                                    <p:animEffect transition="in" filter="barn(inHorizontal)">
                                      <p:cBhvr>
                                        <p:cTn id="50" dur="500"/>
                                        <p:tgtEl>
                                          <p:spTgt spid="292888"/>
                                        </p:tgtEl>
                                      </p:cBhvr>
                                    </p:animEffect>
                                  </p:childTnLst>
                                </p:cTn>
                              </p:par>
                            </p:childTnLst>
                          </p:cTn>
                        </p:par>
                        <p:par>
                          <p:cTn id="51" fill="hold" nodeType="afterGroup">
                            <p:stCondLst>
                              <p:cond delay="6000"/>
                            </p:stCondLst>
                            <p:childTnLst>
                              <p:par>
                                <p:cTn id="52" presetID="22" presetClass="entr" presetSubtype="8" fill="hold" nodeType="afterEffect">
                                  <p:stCondLst>
                                    <p:cond delay="0"/>
                                  </p:stCondLst>
                                  <p:childTnLst>
                                    <p:set>
                                      <p:cBhvr>
                                        <p:cTn id="53" dur="1" fill="hold">
                                          <p:stCondLst>
                                            <p:cond delay="0"/>
                                          </p:stCondLst>
                                        </p:cTn>
                                        <p:tgtEl>
                                          <p:spTgt spid="292877"/>
                                        </p:tgtEl>
                                        <p:attrNameLst>
                                          <p:attrName>style.visibility</p:attrName>
                                        </p:attrNameLst>
                                      </p:cBhvr>
                                      <p:to>
                                        <p:strVal val="visible"/>
                                      </p:to>
                                    </p:set>
                                    <p:animEffect transition="in" filter="wipe(left)">
                                      <p:cBhvr>
                                        <p:cTn id="54" dur="500"/>
                                        <p:tgtEl>
                                          <p:spTgt spid="292877"/>
                                        </p:tgtEl>
                                      </p:cBhvr>
                                    </p:animEffect>
                                  </p:childTnLst>
                                </p:cTn>
                              </p:par>
                            </p:childTnLst>
                          </p:cTn>
                        </p:par>
                        <p:par>
                          <p:cTn id="55" fill="hold" nodeType="afterGroup">
                            <p:stCondLst>
                              <p:cond delay="6500"/>
                            </p:stCondLst>
                            <p:childTnLst>
                              <p:par>
                                <p:cTn id="56" presetID="16" presetClass="entr" presetSubtype="26" fill="hold" nodeType="afterEffect">
                                  <p:stCondLst>
                                    <p:cond delay="0"/>
                                  </p:stCondLst>
                                  <p:childTnLst>
                                    <p:set>
                                      <p:cBhvr>
                                        <p:cTn id="57" dur="1" fill="hold">
                                          <p:stCondLst>
                                            <p:cond delay="0"/>
                                          </p:stCondLst>
                                        </p:cTn>
                                        <p:tgtEl>
                                          <p:spTgt spid="292899"/>
                                        </p:tgtEl>
                                        <p:attrNameLst>
                                          <p:attrName>style.visibility</p:attrName>
                                        </p:attrNameLst>
                                      </p:cBhvr>
                                      <p:to>
                                        <p:strVal val="visible"/>
                                      </p:to>
                                    </p:set>
                                    <p:animEffect transition="in" filter="barn(inHorizontal)">
                                      <p:cBhvr>
                                        <p:cTn id="58" dur="500"/>
                                        <p:tgtEl>
                                          <p:spTgt spid="29289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9" presetClass="entr" presetSubtype="10" fill="hold" grpId="0" nodeType="clickEffect">
                                  <p:stCondLst>
                                    <p:cond delay="0"/>
                                  </p:stCondLst>
                                  <p:childTnLst>
                                    <p:set>
                                      <p:cBhvr>
                                        <p:cTn id="62" dur="1" fill="hold">
                                          <p:stCondLst>
                                            <p:cond delay="0"/>
                                          </p:stCondLst>
                                        </p:cTn>
                                        <p:tgtEl>
                                          <p:spTgt spid="292868"/>
                                        </p:tgtEl>
                                        <p:attrNameLst>
                                          <p:attrName>style.visibility</p:attrName>
                                        </p:attrNameLst>
                                      </p:cBhvr>
                                      <p:to>
                                        <p:strVal val="visible"/>
                                      </p:to>
                                    </p:set>
                                    <p:anim calcmode="lin" valueType="num">
                                      <p:cBhvr>
                                        <p:cTn id="63" dur="5000" fill="hold"/>
                                        <p:tgtEl>
                                          <p:spTgt spid="292868"/>
                                        </p:tgtEl>
                                        <p:attrNameLst>
                                          <p:attrName>ppt_w</p:attrName>
                                        </p:attrNameLst>
                                      </p:cBhvr>
                                      <p:tavLst>
                                        <p:tav tm="0" fmla="#ppt_w*sin(2.5*pi*$)">
                                          <p:val>
                                            <p:fltVal val="0"/>
                                          </p:val>
                                        </p:tav>
                                        <p:tav tm="100000">
                                          <p:val>
                                            <p:fltVal val="1"/>
                                          </p:val>
                                        </p:tav>
                                      </p:tavLst>
                                    </p:anim>
                                    <p:anim calcmode="lin" valueType="num">
                                      <p:cBhvr>
                                        <p:cTn id="64" dur="5000" fill="hold"/>
                                        <p:tgtEl>
                                          <p:spTgt spid="292868"/>
                                        </p:tgtEl>
                                        <p:attrNameLst>
                                          <p:attrName>ppt_h</p:attrName>
                                        </p:attrNameLst>
                                      </p:cBhvr>
                                      <p:tavLst>
                                        <p:tav tm="0">
                                          <p:val>
                                            <p:strVal val="#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92891"/>
                                        </p:tgtEl>
                                        <p:attrNameLst>
                                          <p:attrName>style.visibility</p:attrName>
                                        </p:attrNameLst>
                                      </p:cBhvr>
                                      <p:to>
                                        <p:strVal val="visible"/>
                                      </p:to>
                                    </p:set>
                                    <p:animEffect transition="in" filter="wipe(left)">
                                      <p:cBhvr>
                                        <p:cTn id="69" dur="500"/>
                                        <p:tgtEl>
                                          <p:spTgt spid="292891"/>
                                        </p:tgtEl>
                                      </p:cBhvr>
                                    </p:animEffect>
                                  </p:childTnLst>
                                </p:cTn>
                              </p:par>
                            </p:childTnLst>
                          </p:cTn>
                        </p:par>
                        <p:par>
                          <p:cTn id="70" fill="hold" nodeType="afterGroup">
                            <p:stCondLst>
                              <p:cond delay="500"/>
                            </p:stCondLst>
                            <p:childTnLst>
                              <p:par>
                                <p:cTn id="71" presetID="15" presetClass="entr" presetSubtype="0" fill="hold" grpId="0" nodeType="afterEffect">
                                  <p:stCondLst>
                                    <p:cond delay="0"/>
                                  </p:stCondLst>
                                  <p:childTnLst>
                                    <p:set>
                                      <p:cBhvr>
                                        <p:cTn id="72" dur="1" fill="hold">
                                          <p:stCondLst>
                                            <p:cond delay="0"/>
                                          </p:stCondLst>
                                        </p:cTn>
                                        <p:tgtEl>
                                          <p:spTgt spid="292911"/>
                                        </p:tgtEl>
                                        <p:attrNameLst>
                                          <p:attrName>style.visibility</p:attrName>
                                        </p:attrNameLst>
                                      </p:cBhvr>
                                      <p:to>
                                        <p:strVal val="visible"/>
                                      </p:to>
                                    </p:set>
                                    <p:anim calcmode="lin" valueType="num">
                                      <p:cBhvr>
                                        <p:cTn id="73" dur="1000" fill="hold"/>
                                        <p:tgtEl>
                                          <p:spTgt spid="292911"/>
                                        </p:tgtEl>
                                        <p:attrNameLst>
                                          <p:attrName>ppt_w</p:attrName>
                                        </p:attrNameLst>
                                      </p:cBhvr>
                                      <p:tavLst>
                                        <p:tav tm="0">
                                          <p:val>
                                            <p:fltVal val="0"/>
                                          </p:val>
                                        </p:tav>
                                        <p:tav tm="100000">
                                          <p:val>
                                            <p:strVal val="#ppt_w"/>
                                          </p:val>
                                        </p:tav>
                                      </p:tavLst>
                                    </p:anim>
                                    <p:anim calcmode="lin" valueType="num">
                                      <p:cBhvr>
                                        <p:cTn id="74" dur="1000" fill="hold"/>
                                        <p:tgtEl>
                                          <p:spTgt spid="292911"/>
                                        </p:tgtEl>
                                        <p:attrNameLst>
                                          <p:attrName>ppt_h</p:attrName>
                                        </p:attrNameLst>
                                      </p:cBhvr>
                                      <p:tavLst>
                                        <p:tav tm="0">
                                          <p:val>
                                            <p:fltVal val="0"/>
                                          </p:val>
                                        </p:tav>
                                        <p:tav tm="100000">
                                          <p:val>
                                            <p:strVal val="#ppt_h"/>
                                          </p:val>
                                        </p:tav>
                                      </p:tavLst>
                                    </p:anim>
                                    <p:anim calcmode="lin" valueType="num">
                                      <p:cBhvr>
                                        <p:cTn id="75" dur="1000" fill="hold"/>
                                        <p:tgtEl>
                                          <p:spTgt spid="292911"/>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292911"/>
                                        </p:tgtEl>
                                        <p:attrNameLst>
                                          <p:attrName>ppt_y</p:attrName>
                                        </p:attrNameLst>
                                      </p:cBhvr>
                                      <p:tavLst>
                                        <p:tav tm="0" fmla="#ppt_y+(sin(-2*pi*(1-$))*-#ppt_x+cos(-2*pi*(1-$))*(1-#ppt_y))*(1-$)">
                                          <p:val>
                                            <p:fltVal val="0"/>
                                          </p:val>
                                        </p:tav>
                                        <p:tav tm="100000">
                                          <p:val>
                                            <p:fltVal val="1"/>
                                          </p:val>
                                        </p:tav>
                                      </p:tavLst>
                                    </p:anim>
                                  </p:childTnLst>
                                </p:cTn>
                              </p:par>
                            </p:childTnLst>
                          </p:cTn>
                        </p:par>
                        <p:par>
                          <p:cTn id="77" fill="hold" nodeType="afterGroup">
                            <p:stCondLst>
                              <p:cond delay="1500"/>
                            </p:stCondLst>
                            <p:childTnLst>
                              <p:par>
                                <p:cTn id="78" presetID="2" presetClass="entr" presetSubtype="2" fill="hold" nodeType="afterEffect">
                                  <p:stCondLst>
                                    <p:cond delay="0"/>
                                  </p:stCondLst>
                                  <p:childTnLst>
                                    <p:set>
                                      <p:cBhvr>
                                        <p:cTn id="79" dur="1" fill="hold">
                                          <p:stCondLst>
                                            <p:cond delay="0"/>
                                          </p:stCondLst>
                                        </p:cTn>
                                        <p:tgtEl>
                                          <p:spTgt spid="292902"/>
                                        </p:tgtEl>
                                        <p:attrNameLst>
                                          <p:attrName>style.visibility</p:attrName>
                                        </p:attrNameLst>
                                      </p:cBhvr>
                                      <p:to>
                                        <p:strVal val="visible"/>
                                      </p:to>
                                    </p:set>
                                    <p:anim calcmode="lin" valueType="num">
                                      <p:cBhvr>
                                        <p:cTn id="80" dur="500" fill="hold"/>
                                        <p:tgtEl>
                                          <p:spTgt spid="292902"/>
                                        </p:tgtEl>
                                        <p:attrNameLst>
                                          <p:attrName>ppt_x</p:attrName>
                                        </p:attrNameLst>
                                      </p:cBhvr>
                                      <p:tavLst>
                                        <p:tav tm="0">
                                          <p:val>
                                            <p:strVal val="1+#ppt_w/2"/>
                                          </p:val>
                                        </p:tav>
                                        <p:tav tm="100000">
                                          <p:val>
                                            <p:strVal val="#ppt_x"/>
                                          </p:val>
                                        </p:tav>
                                      </p:tavLst>
                                    </p:anim>
                                    <p:anim calcmode="lin" valueType="num">
                                      <p:cBhvr>
                                        <p:cTn id="81" dur="500" fill="hold"/>
                                        <p:tgtEl>
                                          <p:spTgt spid="2929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p:bldP spid="2929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288769">
            <a:extLst>
              <a:ext uri="{FF2B5EF4-FFF2-40B4-BE49-F238E27FC236}">
                <a16:creationId xmlns:a16="http://schemas.microsoft.com/office/drawing/2014/main" id="{2257A5A0-7B00-460E-B767-F7631CED831B}"/>
              </a:ext>
            </a:extLst>
          </p:cNvPr>
          <p:cNvSpPr>
            <a:spLocks noGrp="1" noChangeArrowheads="1"/>
          </p:cNvSpPr>
          <p:nvPr>
            <p:ph type="title"/>
          </p:nvPr>
        </p:nvSpPr>
        <p:spPr>
          <a:xfrm>
            <a:off x="93663" y="360363"/>
            <a:ext cx="8229600" cy="1143000"/>
          </a:xfrm>
        </p:spPr>
        <p:txBody>
          <a:bodyPr/>
          <a:lstStyle/>
          <a:p>
            <a:r>
              <a:rPr lang="de-DE" altLang="zh-CN" sz="2400" b="1"/>
              <a:t>Ernst Karl Abbe</a:t>
            </a:r>
            <a:r>
              <a:rPr lang="en-US" altLang="zh-CN" sz="2400"/>
              <a:t> </a:t>
            </a:r>
            <a:r>
              <a:rPr lang="zh-CN" altLang="en-US" sz="2400" b="1"/>
              <a:t>（</a:t>
            </a:r>
            <a:r>
              <a:rPr lang="en-US" altLang="zh-CN" sz="2400" b="1"/>
              <a:t>1874</a:t>
            </a:r>
            <a:r>
              <a:rPr lang="zh-CN" altLang="en-US" sz="2400" b="1"/>
              <a:t>）</a:t>
            </a:r>
            <a:r>
              <a:rPr lang="zh-CN" altLang="zh-CN" sz="2400" b="1"/>
              <a:t>—Porter</a:t>
            </a:r>
            <a:r>
              <a:rPr lang="zh-CN" altLang="en-US" sz="2400" b="1"/>
              <a:t>（</a:t>
            </a:r>
            <a:r>
              <a:rPr lang="en-US" altLang="zh-CN" sz="2400" b="1"/>
              <a:t>1906</a:t>
            </a:r>
            <a:r>
              <a:rPr lang="zh-CN" altLang="en-US" sz="2400" b="1"/>
              <a:t>）</a:t>
            </a:r>
            <a:br>
              <a:rPr lang="zh-CN" altLang="en-US" sz="2400" b="1"/>
            </a:br>
            <a:r>
              <a:rPr lang="en-US" altLang="zh-CN" sz="2400" b="1"/>
              <a:t>spatial filter experiment</a:t>
            </a:r>
          </a:p>
        </p:txBody>
      </p:sp>
      <p:grpSp>
        <p:nvGrpSpPr>
          <p:cNvPr id="95235" name="组合 288771">
            <a:extLst>
              <a:ext uri="{FF2B5EF4-FFF2-40B4-BE49-F238E27FC236}">
                <a16:creationId xmlns:a16="http://schemas.microsoft.com/office/drawing/2014/main" id="{0666AEBD-0CAE-4B33-B628-A3F8FB663D41}"/>
              </a:ext>
            </a:extLst>
          </p:cNvPr>
          <p:cNvGrpSpPr>
            <a:grpSpLocks/>
          </p:cNvGrpSpPr>
          <p:nvPr/>
        </p:nvGrpSpPr>
        <p:grpSpPr bwMode="auto">
          <a:xfrm>
            <a:off x="1143000" y="3249613"/>
            <a:ext cx="7010400" cy="2919412"/>
            <a:chOff x="384" y="1248"/>
            <a:chExt cx="4264" cy="1518"/>
          </a:xfrm>
        </p:grpSpPr>
        <p:sp>
          <p:nvSpPr>
            <p:cNvPr id="95237" name="直接连接符 288772">
              <a:extLst>
                <a:ext uri="{FF2B5EF4-FFF2-40B4-BE49-F238E27FC236}">
                  <a16:creationId xmlns:a16="http://schemas.microsoft.com/office/drawing/2014/main" id="{88DF8175-3B67-4AEB-BD42-63FA341FB149}"/>
                </a:ext>
              </a:extLst>
            </p:cNvPr>
            <p:cNvSpPr>
              <a:spLocks noChangeShapeType="1"/>
            </p:cNvSpPr>
            <p:nvPr/>
          </p:nvSpPr>
          <p:spPr bwMode="auto">
            <a:xfrm flipV="1">
              <a:off x="3264" y="124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5238" name="组合 288773">
              <a:extLst>
                <a:ext uri="{FF2B5EF4-FFF2-40B4-BE49-F238E27FC236}">
                  <a16:creationId xmlns:a16="http://schemas.microsoft.com/office/drawing/2014/main" id="{9D2B3962-3C85-4E99-BD6D-58C0E8F8D5EC}"/>
                </a:ext>
              </a:extLst>
            </p:cNvPr>
            <p:cNvGrpSpPr>
              <a:grpSpLocks/>
            </p:cNvGrpSpPr>
            <p:nvPr/>
          </p:nvGrpSpPr>
          <p:grpSpPr bwMode="auto">
            <a:xfrm>
              <a:off x="384" y="1248"/>
              <a:ext cx="4264" cy="1518"/>
              <a:chOff x="392" y="1248"/>
              <a:chExt cx="4264" cy="1518"/>
            </a:xfrm>
          </p:grpSpPr>
          <p:sp>
            <p:nvSpPr>
              <p:cNvPr id="95239" name="直接连接符 288774">
                <a:extLst>
                  <a:ext uri="{FF2B5EF4-FFF2-40B4-BE49-F238E27FC236}">
                    <a16:creationId xmlns:a16="http://schemas.microsoft.com/office/drawing/2014/main" id="{4D552599-C635-4B0C-803B-6930C13808F1}"/>
                  </a:ext>
                </a:extLst>
              </p:cNvPr>
              <p:cNvSpPr>
                <a:spLocks noChangeShapeType="1"/>
              </p:cNvSpPr>
              <p:nvPr/>
            </p:nvSpPr>
            <p:spPr bwMode="auto">
              <a:xfrm>
                <a:off x="3648" y="1847"/>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5240" name="组合 288775">
                <a:extLst>
                  <a:ext uri="{FF2B5EF4-FFF2-40B4-BE49-F238E27FC236}">
                    <a16:creationId xmlns:a16="http://schemas.microsoft.com/office/drawing/2014/main" id="{ED4E398C-B906-4F90-B3FA-E0BD060111BD}"/>
                  </a:ext>
                </a:extLst>
              </p:cNvPr>
              <p:cNvGrpSpPr>
                <a:grpSpLocks/>
              </p:cNvGrpSpPr>
              <p:nvPr/>
            </p:nvGrpSpPr>
            <p:grpSpPr bwMode="auto">
              <a:xfrm>
                <a:off x="392" y="1248"/>
                <a:ext cx="4264" cy="1518"/>
                <a:chOff x="392" y="1248"/>
                <a:chExt cx="4264" cy="1518"/>
              </a:xfrm>
            </p:grpSpPr>
            <p:sp>
              <p:nvSpPr>
                <p:cNvPr id="95241" name="矩形 288776">
                  <a:extLst>
                    <a:ext uri="{FF2B5EF4-FFF2-40B4-BE49-F238E27FC236}">
                      <a16:creationId xmlns:a16="http://schemas.microsoft.com/office/drawing/2014/main" id="{288FF58E-2AAE-47F1-AB27-E28AE9C1C4D7}"/>
                    </a:ext>
                  </a:extLst>
                </p:cNvPr>
                <p:cNvSpPr>
                  <a:spLocks noChangeArrowheads="1"/>
                </p:cNvSpPr>
                <p:nvPr/>
              </p:nvSpPr>
              <p:spPr bwMode="auto">
                <a:xfrm>
                  <a:off x="432" y="1680"/>
                  <a:ext cx="528" cy="384"/>
                </a:xfrm>
                <a:prstGeom prst="rect">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42" name="十六角星 288777">
                  <a:extLst>
                    <a:ext uri="{FF2B5EF4-FFF2-40B4-BE49-F238E27FC236}">
                      <a16:creationId xmlns:a16="http://schemas.microsoft.com/office/drawing/2014/main" id="{6FE157DE-CF2D-4895-BA61-7C75ECE4E552}"/>
                    </a:ext>
                  </a:extLst>
                </p:cNvPr>
                <p:cNvSpPr>
                  <a:spLocks noChangeArrowheads="1"/>
                </p:cNvSpPr>
                <p:nvPr/>
              </p:nvSpPr>
              <p:spPr bwMode="auto">
                <a:xfrm>
                  <a:off x="624" y="1776"/>
                  <a:ext cx="192" cy="144"/>
                </a:xfrm>
                <a:prstGeom prst="star16">
                  <a:avLst>
                    <a:gd name="adj" fmla="val 37500"/>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nvGrpSpPr>
                <p:cNvPr id="95243" name="组合 288778">
                  <a:extLst>
                    <a:ext uri="{FF2B5EF4-FFF2-40B4-BE49-F238E27FC236}">
                      <a16:creationId xmlns:a16="http://schemas.microsoft.com/office/drawing/2014/main" id="{90AC255A-E2FE-414E-AE7B-305AE8BC046E}"/>
                    </a:ext>
                  </a:extLst>
                </p:cNvPr>
                <p:cNvGrpSpPr>
                  <a:grpSpLocks/>
                </p:cNvGrpSpPr>
                <p:nvPr/>
              </p:nvGrpSpPr>
              <p:grpSpPr bwMode="auto">
                <a:xfrm>
                  <a:off x="392" y="1846"/>
                  <a:ext cx="3264" cy="1"/>
                  <a:chOff x="392" y="1846"/>
                  <a:chExt cx="3264" cy="1"/>
                </a:xfrm>
              </p:grpSpPr>
              <p:sp>
                <p:nvSpPr>
                  <p:cNvPr id="95274" name="直接连接符 288779">
                    <a:extLst>
                      <a:ext uri="{FF2B5EF4-FFF2-40B4-BE49-F238E27FC236}">
                        <a16:creationId xmlns:a16="http://schemas.microsoft.com/office/drawing/2014/main" id="{133901E0-C3EE-4EF0-81A5-C14F48F6735E}"/>
                      </a:ext>
                    </a:extLst>
                  </p:cNvPr>
                  <p:cNvSpPr>
                    <a:spLocks noChangeShapeType="1"/>
                  </p:cNvSpPr>
                  <p:nvPr/>
                </p:nvSpPr>
                <p:spPr bwMode="auto">
                  <a:xfrm>
                    <a:off x="392" y="1846"/>
                    <a:ext cx="32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75" name="直接连接符 288780">
                    <a:extLst>
                      <a:ext uri="{FF2B5EF4-FFF2-40B4-BE49-F238E27FC236}">
                        <a16:creationId xmlns:a16="http://schemas.microsoft.com/office/drawing/2014/main" id="{CC4C3962-D39B-4E22-8D32-CF441F7D0CDA}"/>
                      </a:ext>
                    </a:extLst>
                  </p:cNvPr>
                  <p:cNvSpPr>
                    <a:spLocks noChangeShapeType="1"/>
                  </p:cNvSpPr>
                  <p:nvPr/>
                </p:nvSpPr>
                <p:spPr bwMode="auto">
                  <a:xfrm>
                    <a:off x="1248" y="1847"/>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44" name="椭圆 288781">
                  <a:extLst>
                    <a:ext uri="{FF2B5EF4-FFF2-40B4-BE49-F238E27FC236}">
                      <a16:creationId xmlns:a16="http://schemas.microsoft.com/office/drawing/2014/main" id="{C061A1BC-AAA5-428A-B4C0-936226C2DA2C}"/>
                    </a:ext>
                  </a:extLst>
                </p:cNvPr>
                <p:cNvSpPr>
                  <a:spLocks noChangeArrowheads="1"/>
                </p:cNvSpPr>
                <p:nvPr/>
              </p:nvSpPr>
              <p:spPr bwMode="auto">
                <a:xfrm>
                  <a:off x="1536" y="1696"/>
                  <a:ext cx="48" cy="288"/>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45" name="直接连接符 288782">
                  <a:extLst>
                    <a:ext uri="{FF2B5EF4-FFF2-40B4-BE49-F238E27FC236}">
                      <a16:creationId xmlns:a16="http://schemas.microsoft.com/office/drawing/2014/main" id="{8901FF01-46C2-438A-88FC-B008084D076C}"/>
                    </a:ext>
                  </a:extLst>
                </p:cNvPr>
                <p:cNvSpPr>
                  <a:spLocks noChangeShapeType="1"/>
                </p:cNvSpPr>
                <p:nvPr/>
              </p:nvSpPr>
              <p:spPr bwMode="auto">
                <a:xfrm>
                  <a:off x="2160" y="1488"/>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46" name="直接连接符 288783">
                  <a:extLst>
                    <a:ext uri="{FF2B5EF4-FFF2-40B4-BE49-F238E27FC236}">
                      <a16:creationId xmlns:a16="http://schemas.microsoft.com/office/drawing/2014/main" id="{269A7FE2-E0C7-49C5-AF11-0D73DB22EB8F}"/>
                    </a:ext>
                  </a:extLst>
                </p:cNvPr>
                <p:cNvSpPr>
                  <a:spLocks noChangeShapeType="1"/>
                </p:cNvSpPr>
                <p:nvPr/>
              </p:nvSpPr>
              <p:spPr bwMode="auto">
                <a:xfrm>
                  <a:off x="1584" y="1712"/>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47" name="直接连接符 288784">
                  <a:extLst>
                    <a:ext uri="{FF2B5EF4-FFF2-40B4-BE49-F238E27FC236}">
                      <a16:creationId xmlns:a16="http://schemas.microsoft.com/office/drawing/2014/main" id="{742A73A9-B2FE-41BA-A1A0-E4CD64F9D810}"/>
                    </a:ext>
                  </a:extLst>
                </p:cNvPr>
                <p:cNvSpPr>
                  <a:spLocks noChangeShapeType="1"/>
                </p:cNvSpPr>
                <p:nvPr/>
              </p:nvSpPr>
              <p:spPr bwMode="auto">
                <a:xfrm>
                  <a:off x="1577" y="1990"/>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48" name="直接连接符 288785">
                  <a:extLst>
                    <a:ext uri="{FF2B5EF4-FFF2-40B4-BE49-F238E27FC236}">
                      <a16:creationId xmlns:a16="http://schemas.microsoft.com/office/drawing/2014/main" id="{BB2F7CDD-DA39-42CE-B4CF-51CBAAB919CC}"/>
                    </a:ext>
                  </a:extLst>
                </p:cNvPr>
                <p:cNvSpPr>
                  <a:spLocks noChangeShapeType="1"/>
                </p:cNvSpPr>
                <p:nvPr/>
              </p:nvSpPr>
              <p:spPr bwMode="auto">
                <a:xfrm flipV="1">
                  <a:off x="720" y="1704"/>
                  <a:ext cx="81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49" name="直接连接符 288786">
                  <a:extLst>
                    <a:ext uri="{FF2B5EF4-FFF2-40B4-BE49-F238E27FC236}">
                      <a16:creationId xmlns:a16="http://schemas.microsoft.com/office/drawing/2014/main" id="{72B7F381-8194-4D9D-99B3-FB286C723271}"/>
                    </a:ext>
                  </a:extLst>
                </p:cNvPr>
                <p:cNvSpPr>
                  <a:spLocks noChangeShapeType="1"/>
                </p:cNvSpPr>
                <p:nvPr/>
              </p:nvSpPr>
              <p:spPr bwMode="auto">
                <a:xfrm>
                  <a:off x="760" y="1856"/>
                  <a:ext cx="81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0" name="椭圆 288787">
                  <a:extLst>
                    <a:ext uri="{FF2B5EF4-FFF2-40B4-BE49-F238E27FC236}">
                      <a16:creationId xmlns:a16="http://schemas.microsoft.com/office/drawing/2014/main" id="{073C30B4-8F00-4523-BB26-91F4E51B81C4}"/>
                    </a:ext>
                  </a:extLst>
                </p:cNvPr>
                <p:cNvSpPr>
                  <a:spLocks noChangeArrowheads="1"/>
                </p:cNvSpPr>
                <p:nvPr/>
              </p:nvSpPr>
              <p:spPr bwMode="auto">
                <a:xfrm>
                  <a:off x="2640" y="1584"/>
                  <a:ext cx="144" cy="528"/>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1" name="直接连接符 288788">
                  <a:extLst>
                    <a:ext uri="{FF2B5EF4-FFF2-40B4-BE49-F238E27FC236}">
                      <a16:creationId xmlns:a16="http://schemas.microsoft.com/office/drawing/2014/main" id="{6E984262-F435-4E60-BC2C-CF0300D00AAB}"/>
                    </a:ext>
                  </a:extLst>
                </p:cNvPr>
                <p:cNvSpPr>
                  <a:spLocks noChangeShapeType="1"/>
                </p:cNvSpPr>
                <p:nvPr/>
              </p:nvSpPr>
              <p:spPr bwMode="auto">
                <a:xfrm>
                  <a:off x="3264" y="1449"/>
                  <a:ext cx="0" cy="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2" name="八边形 288789">
                  <a:extLst>
                    <a:ext uri="{FF2B5EF4-FFF2-40B4-BE49-F238E27FC236}">
                      <a16:creationId xmlns:a16="http://schemas.microsoft.com/office/drawing/2014/main" id="{588ED785-49DA-4944-B182-5F96CC1003A1}"/>
                    </a:ext>
                  </a:extLst>
                </p:cNvPr>
                <p:cNvSpPr>
                  <a:spLocks noChangeArrowheads="1"/>
                </p:cNvSpPr>
                <p:nvPr/>
              </p:nvSpPr>
              <p:spPr bwMode="auto">
                <a:xfrm>
                  <a:off x="3241" y="1601"/>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3" name="八边形 288790">
                  <a:extLst>
                    <a:ext uri="{FF2B5EF4-FFF2-40B4-BE49-F238E27FC236}">
                      <a16:creationId xmlns:a16="http://schemas.microsoft.com/office/drawing/2014/main" id="{BE3561AA-1896-4FF7-B1C7-B928AF0F64F8}"/>
                    </a:ext>
                  </a:extLst>
                </p:cNvPr>
                <p:cNvSpPr>
                  <a:spLocks noChangeArrowheads="1"/>
                </p:cNvSpPr>
                <p:nvPr/>
              </p:nvSpPr>
              <p:spPr bwMode="auto">
                <a:xfrm>
                  <a:off x="3241" y="1938"/>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4" name="八边形 288791">
                  <a:extLst>
                    <a:ext uri="{FF2B5EF4-FFF2-40B4-BE49-F238E27FC236}">
                      <a16:creationId xmlns:a16="http://schemas.microsoft.com/office/drawing/2014/main" id="{65CD3FE5-E100-4A1C-BDD3-49C0DA195EE3}"/>
                    </a:ext>
                  </a:extLst>
                </p:cNvPr>
                <p:cNvSpPr>
                  <a:spLocks noChangeArrowheads="1"/>
                </p:cNvSpPr>
                <p:nvPr/>
              </p:nvSpPr>
              <p:spPr bwMode="auto">
                <a:xfrm>
                  <a:off x="3240" y="2065"/>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5" name="八边形 288792">
                  <a:extLst>
                    <a:ext uri="{FF2B5EF4-FFF2-40B4-BE49-F238E27FC236}">
                      <a16:creationId xmlns:a16="http://schemas.microsoft.com/office/drawing/2014/main" id="{8303DA32-AE36-4F5E-8306-CBD5C5C6AB74}"/>
                    </a:ext>
                  </a:extLst>
                </p:cNvPr>
                <p:cNvSpPr>
                  <a:spLocks noChangeArrowheads="1"/>
                </p:cNvSpPr>
                <p:nvPr/>
              </p:nvSpPr>
              <p:spPr bwMode="auto">
                <a:xfrm>
                  <a:off x="3241" y="1697"/>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6" name="八边形 288793">
                  <a:extLst>
                    <a:ext uri="{FF2B5EF4-FFF2-40B4-BE49-F238E27FC236}">
                      <a16:creationId xmlns:a16="http://schemas.microsoft.com/office/drawing/2014/main" id="{35201716-EC8C-4BA4-A0B2-A24AFFCA9C65}"/>
                    </a:ext>
                  </a:extLst>
                </p:cNvPr>
                <p:cNvSpPr>
                  <a:spLocks noChangeArrowheads="1"/>
                </p:cNvSpPr>
                <p:nvPr/>
              </p:nvSpPr>
              <p:spPr bwMode="auto">
                <a:xfrm>
                  <a:off x="3241" y="2162"/>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7" name="八边形 288794">
                  <a:extLst>
                    <a:ext uri="{FF2B5EF4-FFF2-40B4-BE49-F238E27FC236}">
                      <a16:creationId xmlns:a16="http://schemas.microsoft.com/office/drawing/2014/main" id="{048131BC-0317-4540-B092-9366050D152F}"/>
                    </a:ext>
                  </a:extLst>
                </p:cNvPr>
                <p:cNvSpPr>
                  <a:spLocks noChangeArrowheads="1"/>
                </p:cNvSpPr>
                <p:nvPr/>
              </p:nvSpPr>
              <p:spPr bwMode="auto">
                <a:xfrm>
                  <a:off x="3249" y="1489"/>
                  <a:ext cx="48" cy="48"/>
                </a:xfrm>
                <a:prstGeom prst="octagon">
                  <a:avLst>
                    <a:gd name="adj" fmla="val 2928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5258" name="直接连接符 288795">
                  <a:extLst>
                    <a:ext uri="{FF2B5EF4-FFF2-40B4-BE49-F238E27FC236}">
                      <a16:creationId xmlns:a16="http://schemas.microsoft.com/office/drawing/2014/main" id="{AAD6D79D-0747-4039-9CC0-6B766114C8D6}"/>
                    </a:ext>
                  </a:extLst>
                </p:cNvPr>
                <p:cNvSpPr>
                  <a:spLocks noChangeShapeType="1"/>
                </p:cNvSpPr>
                <p:nvPr/>
              </p:nvSpPr>
              <p:spPr bwMode="auto">
                <a:xfrm>
                  <a:off x="4464" y="1248"/>
                  <a:ext cx="0" cy="1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9" name="文本框 288796">
                  <a:extLst>
                    <a:ext uri="{FF2B5EF4-FFF2-40B4-BE49-F238E27FC236}">
                      <a16:creationId xmlns:a16="http://schemas.microsoft.com/office/drawing/2014/main" id="{C77313BA-2B0E-4492-AF37-34DFB3EFF97A}"/>
                    </a:ext>
                  </a:extLst>
                </p:cNvPr>
                <p:cNvSpPr txBox="1">
                  <a:spLocks noChangeArrowheads="1"/>
                </p:cNvSpPr>
                <p:nvPr/>
              </p:nvSpPr>
              <p:spPr bwMode="auto">
                <a:xfrm>
                  <a:off x="480" y="2256"/>
                  <a:ext cx="576"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600">
                      <a:solidFill>
                        <a:srgbClr val="000000"/>
                      </a:solidFill>
                    </a:rPr>
                    <a:t>溴钨灯</a:t>
                  </a:r>
                </a:p>
              </p:txBody>
            </p:sp>
            <p:sp>
              <p:nvSpPr>
                <p:cNvPr id="95260" name="文本框 288797">
                  <a:extLst>
                    <a:ext uri="{FF2B5EF4-FFF2-40B4-BE49-F238E27FC236}">
                      <a16:creationId xmlns:a16="http://schemas.microsoft.com/office/drawing/2014/main" id="{D81F9D6D-634A-42F3-8E03-6A1399352784}"/>
                    </a:ext>
                  </a:extLst>
                </p:cNvPr>
                <p:cNvSpPr txBox="1">
                  <a:spLocks noChangeArrowheads="1"/>
                </p:cNvSpPr>
                <p:nvPr/>
              </p:nvSpPr>
              <p:spPr bwMode="auto">
                <a:xfrm>
                  <a:off x="1488" y="2256"/>
                  <a:ext cx="28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00"/>
                      </a:solidFill>
                    </a:rPr>
                    <a:t>L</a:t>
                  </a:r>
                  <a:r>
                    <a:rPr lang="en-US" altLang="zh-CN" sz="1600" baseline="-25000">
                      <a:solidFill>
                        <a:srgbClr val="000000"/>
                      </a:solidFill>
                    </a:rPr>
                    <a:t>1</a:t>
                  </a:r>
                </a:p>
              </p:txBody>
            </p:sp>
            <p:sp>
              <p:nvSpPr>
                <p:cNvPr id="95261" name="直接连接符 288798">
                  <a:extLst>
                    <a:ext uri="{FF2B5EF4-FFF2-40B4-BE49-F238E27FC236}">
                      <a16:creationId xmlns:a16="http://schemas.microsoft.com/office/drawing/2014/main" id="{A3E6B71C-D42E-4C3D-B88E-1AC18903DFB9}"/>
                    </a:ext>
                  </a:extLst>
                </p:cNvPr>
                <p:cNvSpPr>
                  <a:spLocks noChangeShapeType="1"/>
                </p:cNvSpPr>
                <p:nvPr/>
              </p:nvSpPr>
              <p:spPr bwMode="auto">
                <a:xfrm flipV="1">
                  <a:off x="720" y="129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2" name="直接连接符 288799">
                  <a:extLst>
                    <a:ext uri="{FF2B5EF4-FFF2-40B4-BE49-F238E27FC236}">
                      <a16:creationId xmlns:a16="http://schemas.microsoft.com/office/drawing/2014/main" id="{D0EB24FD-261F-41B5-BBB7-F957FCC73B5D}"/>
                    </a:ext>
                  </a:extLst>
                </p:cNvPr>
                <p:cNvSpPr>
                  <a:spLocks noChangeShapeType="1"/>
                </p:cNvSpPr>
                <p:nvPr/>
              </p:nvSpPr>
              <p:spPr bwMode="auto">
                <a:xfrm flipV="1">
                  <a:off x="1560" y="1307"/>
                  <a:ext cx="4" cy="3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3" name="直接连接符 288800">
                  <a:extLst>
                    <a:ext uri="{FF2B5EF4-FFF2-40B4-BE49-F238E27FC236}">
                      <a16:creationId xmlns:a16="http://schemas.microsoft.com/office/drawing/2014/main" id="{87EE40B4-A546-40E0-BAD9-A82F4E0EC004}"/>
                    </a:ext>
                  </a:extLst>
                </p:cNvPr>
                <p:cNvSpPr>
                  <a:spLocks noChangeShapeType="1"/>
                </p:cNvSpPr>
                <p:nvPr/>
              </p:nvSpPr>
              <p:spPr bwMode="auto">
                <a:xfrm>
                  <a:off x="720" y="144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4" name="直接连接符 288801">
                  <a:extLst>
                    <a:ext uri="{FF2B5EF4-FFF2-40B4-BE49-F238E27FC236}">
                      <a16:creationId xmlns:a16="http://schemas.microsoft.com/office/drawing/2014/main" id="{41D389D6-D837-4D94-BD41-C9C20D674461}"/>
                    </a:ext>
                  </a:extLst>
                </p:cNvPr>
                <p:cNvSpPr>
                  <a:spLocks noChangeShapeType="1"/>
                </p:cNvSpPr>
                <p:nvPr/>
              </p:nvSpPr>
              <p:spPr bwMode="auto">
                <a:xfrm>
                  <a:off x="1216" y="1432"/>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5" name="文本框 288802">
                  <a:extLst>
                    <a:ext uri="{FF2B5EF4-FFF2-40B4-BE49-F238E27FC236}">
                      <a16:creationId xmlns:a16="http://schemas.microsoft.com/office/drawing/2014/main" id="{50F67A09-F52E-4563-9E0D-E1853E93758B}"/>
                    </a:ext>
                  </a:extLst>
                </p:cNvPr>
                <p:cNvSpPr txBox="1">
                  <a:spLocks noChangeArrowheads="1"/>
                </p:cNvSpPr>
                <p:nvPr/>
              </p:nvSpPr>
              <p:spPr bwMode="auto">
                <a:xfrm>
                  <a:off x="1056" y="1344"/>
                  <a:ext cx="28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00"/>
                      </a:solidFill>
                    </a:rPr>
                    <a:t>f</a:t>
                  </a:r>
                  <a:r>
                    <a:rPr lang="en-US" altLang="zh-CN" sz="1600" baseline="-25000">
                      <a:solidFill>
                        <a:srgbClr val="000000"/>
                      </a:solidFill>
                    </a:rPr>
                    <a:t>1</a:t>
                  </a:r>
                </a:p>
              </p:txBody>
            </p:sp>
            <p:sp>
              <p:nvSpPr>
                <p:cNvPr id="95266" name="文本框 288803">
                  <a:extLst>
                    <a:ext uri="{FF2B5EF4-FFF2-40B4-BE49-F238E27FC236}">
                      <a16:creationId xmlns:a16="http://schemas.microsoft.com/office/drawing/2014/main" id="{11BDEAC9-68D2-49E3-8302-837227B81B1D}"/>
                    </a:ext>
                  </a:extLst>
                </p:cNvPr>
                <p:cNvSpPr txBox="1">
                  <a:spLocks noChangeArrowheads="1"/>
                </p:cNvSpPr>
                <p:nvPr/>
              </p:nvSpPr>
              <p:spPr bwMode="auto">
                <a:xfrm>
                  <a:off x="1776" y="2304"/>
                  <a:ext cx="76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00"/>
                      </a:solidFill>
                    </a:rPr>
                    <a:t>      </a:t>
                  </a:r>
                  <a:r>
                    <a:rPr lang="zh-CN" altLang="en-US" sz="1400">
                      <a:solidFill>
                        <a:srgbClr val="000000"/>
                      </a:solidFill>
                    </a:rPr>
                    <a:t>物面</a:t>
                  </a:r>
                </a:p>
                <a:p>
                  <a:pPr eaLnBrk="1" hangingPunct="1">
                    <a:spcBef>
                      <a:spcPct val="50000"/>
                    </a:spcBef>
                    <a:buFontTx/>
                    <a:buNone/>
                  </a:pPr>
                  <a:r>
                    <a:rPr lang="zh-CN" altLang="en-US" sz="1400">
                      <a:solidFill>
                        <a:srgbClr val="000000"/>
                      </a:solidFill>
                    </a:rPr>
                    <a:t>（ </a:t>
                  </a:r>
                  <a:r>
                    <a:rPr lang="en-US" altLang="zh-CN" sz="1400">
                      <a:solidFill>
                        <a:srgbClr val="000000"/>
                      </a:solidFill>
                      <a:latin typeface="宋体" panose="02010600030101010101" pitchFamily="2" charset="-122"/>
                    </a:rPr>
                    <a:t>θ</a:t>
                  </a:r>
                  <a:r>
                    <a:rPr lang="zh-CN" altLang="en-US" sz="1400">
                      <a:solidFill>
                        <a:srgbClr val="000000"/>
                      </a:solidFill>
                    </a:rPr>
                    <a:t>调制板）</a:t>
                  </a:r>
                  <a:r>
                    <a:rPr lang="zh-CN" altLang="en-US" sz="1400"/>
                    <a:t> </a:t>
                  </a:r>
                </a:p>
              </p:txBody>
            </p:sp>
            <p:sp>
              <p:nvSpPr>
                <p:cNvPr id="95267" name="文本框 288804">
                  <a:extLst>
                    <a:ext uri="{FF2B5EF4-FFF2-40B4-BE49-F238E27FC236}">
                      <a16:creationId xmlns:a16="http://schemas.microsoft.com/office/drawing/2014/main" id="{8E1DC3C3-EDAF-46D9-AC08-C4D09637BC46}"/>
                    </a:ext>
                  </a:extLst>
                </p:cNvPr>
                <p:cNvSpPr txBox="1">
                  <a:spLocks noChangeArrowheads="1"/>
                </p:cNvSpPr>
                <p:nvPr/>
              </p:nvSpPr>
              <p:spPr bwMode="auto">
                <a:xfrm>
                  <a:off x="2688" y="2304"/>
                  <a:ext cx="28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00"/>
                      </a:solidFill>
                    </a:rPr>
                    <a:t>L</a:t>
                  </a:r>
                  <a:r>
                    <a:rPr lang="en-US" altLang="zh-CN" sz="1600" baseline="-25000">
                      <a:solidFill>
                        <a:srgbClr val="000000"/>
                      </a:solidFill>
                    </a:rPr>
                    <a:t>2</a:t>
                  </a:r>
                </a:p>
              </p:txBody>
            </p:sp>
            <p:sp>
              <p:nvSpPr>
                <p:cNvPr id="95268" name="文本框 288805">
                  <a:extLst>
                    <a:ext uri="{FF2B5EF4-FFF2-40B4-BE49-F238E27FC236}">
                      <a16:creationId xmlns:a16="http://schemas.microsoft.com/office/drawing/2014/main" id="{C90A54C1-A6F6-4A87-A1A4-F25FD49065C8}"/>
                    </a:ext>
                  </a:extLst>
                </p:cNvPr>
                <p:cNvSpPr txBox="1">
                  <a:spLocks noChangeArrowheads="1"/>
                </p:cNvSpPr>
                <p:nvPr/>
              </p:nvSpPr>
              <p:spPr bwMode="auto">
                <a:xfrm>
                  <a:off x="3120" y="2448"/>
                  <a:ext cx="67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t>  </a:t>
                  </a:r>
                  <a:r>
                    <a:rPr lang="zh-CN" altLang="en-US" sz="1600">
                      <a:solidFill>
                        <a:srgbClr val="000000"/>
                      </a:solidFill>
                    </a:rPr>
                    <a:t>频谱面</a:t>
                  </a:r>
                </a:p>
                <a:p>
                  <a:pPr eaLnBrk="1" hangingPunct="1">
                    <a:spcBef>
                      <a:spcPct val="50000"/>
                    </a:spcBef>
                    <a:buFontTx/>
                    <a:buNone/>
                  </a:pPr>
                  <a:r>
                    <a:rPr lang="zh-CN" altLang="en-US" sz="1600">
                      <a:solidFill>
                        <a:srgbClr val="000000"/>
                      </a:solidFill>
                    </a:rPr>
                    <a:t>（纸板）</a:t>
                  </a:r>
                  <a:endParaRPr lang="zh-CN" altLang="en-US" sz="1600" baseline="-25000">
                    <a:solidFill>
                      <a:srgbClr val="000000"/>
                    </a:solidFill>
                  </a:endParaRPr>
                </a:p>
              </p:txBody>
            </p:sp>
            <p:sp>
              <p:nvSpPr>
                <p:cNvPr id="95269" name="文本框 288806">
                  <a:extLst>
                    <a:ext uri="{FF2B5EF4-FFF2-40B4-BE49-F238E27FC236}">
                      <a16:creationId xmlns:a16="http://schemas.microsoft.com/office/drawing/2014/main" id="{AC96D875-0BAB-4879-A23F-CEFC0394DA90}"/>
                    </a:ext>
                  </a:extLst>
                </p:cNvPr>
                <p:cNvSpPr txBox="1">
                  <a:spLocks noChangeArrowheads="1"/>
                </p:cNvSpPr>
                <p:nvPr/>
              </p:nvSpPr>
              <p:spPr bwMode="auto">
                <a:xfrm>
                  <a:off x="4368" y="2592"/>
                  <a:ext cx="28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600">
                      <a:solidFill>
                        <a:srgbClr val="000000"/>
                      </a:solidFill>
                    </a:rPr>
                    <a:t>像面</a:t>
                  </a:r>
                  <a:endParaRPr lang="zh-CN" altLang="en-US" sz="1600" baseline="-25000">
                    <a:solidFill>
                      <a:srgbClr val="000000"/>
                    </a:solidFill>
                  </a:endParaRPr>
                </a:p>
              </p:txBody>
            </p:sp>
            <p:sp>
              <p:nvSpPr>
                <p:cNvPr id="95270" name="直接连接符 288807">
                  <a:extLst>
                    <a:ext uri="{FF2B5EF4-FFF2-40B4-BE49-F238E27FC236}">
                      <a16:creationId xmlns:a16="http://schemas.microsoft.com/office/drawing/2014/main" id="{4672C9AF-4039-420F-A434-FD701531E0E6}"/>
                    </a:ext>
                  </a:extLst>
                </p:cNvPr>
                <p:cNvSpPr>
                  <a:spLocks noChangeShapeType="1"/>
                </p:cNvSpPr>
                <p:nvPr/>
              </p:nvSpPr>
              <p:spPr bwMode="auto">
                <a:xfrm flipV="1">
                  <a:off x="2712" y="1264"/>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71" name="直接连接符 288808">
                  <a:extLst>
                    <a:ext uri="{FF2B5EF4-FFF2-40B4-BE49-F238E27FC236}">
                      <a16:creationId xmlns:a16="http://schemas.microsoft.com/office/drawing/2014/main" id="{C793D47B-42D1-421A-8FEB-BA99D1DF7676}"/>
                    </a:ext>
                  </a:extLst>
                </p:cNvPr>
                <p:cNvSpPr>
                  <a:spLocks noChangeShapeType="1"/>
                </p:cNvSpPr>
                <p:nvPr/>
              </p:nvSpPr>
              <p:spPr bwMode="auto">
                <a:xfrm>
                  <a:off x="2720" y="1344"/>
                  <a:ext cx="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72" name="直接连接符 288809">
                  <a:extLst>
                    <a:ext uri="{FF2B5EF4-FFF2-40B4-BE49-F238E27FC236}">
                      <a16:creationId xmlns:a16="http://schemas.microsoft.com/office/drawing/2014/main" id="{92910BC4-960F-4F25-BB36-A0C19EDF39DF}"/>
                    </a:ext>
                  </a:extLst>
                </p:cNvPr>
                <p:cNvSpPr>
                  <a:spLocks noChangeShapeType="1"/>
                </p:cNvSpPr>
                <p:nvPr/>
              </p:nvSpPr>
              <p:spPr bwMode="auto">
                <a:xfrm>
                  <a:off x="3120" y="134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73" name="文本框 288810">
                  <a:extLst>
                    <a:ext uri="{FF2B5EF4-FFF2-40B4-BE49-F238E27FC236}">
                      <a16:creationId xmlns:a16="http://schemas.microsoft.com/office/drawing/2014/main" id="{2E48FC52-988A-4423-AADA-6F5BEB1ACDCC}"/>
                    </a:ext>
                  </a:extLst>
                </p:cNvPr>
                <p:cNvSpPr txBox="1">
                  <a:spLocks noChangeArrowheads="1"/>
                </p:cNvSpPr>
                <p:nvPr/>
              </p:nvSpPr>
              <p:spPr bwMode="auto">
                <a:xfrm>
                  <a:off x="2992" y="1248"/>
                  <a:ext cx="288"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00"/>
                      </a:solidFill>
                    </a:rPr>
                    <a:t>f</a:t>
                  </a:r>
                  <a:r>
                    <a:rPr lang="en-US" altLang="zh-CN" sz="1600" baseline="-25000">
                      <a:solidFill>
                        <a:srgbClr val="000000"/>
                      </a:solidFill>
                    </a:rPr>
                    <a:t>2</a:t>
                  </a:r>
                </a:p>
              </p:txBody>
            </p:sp>
          </p:grpSp>
        </p:grpSp>
      </p:grpSp>
      <p:pic>
        <p:nvPicPr>
          <p:cNvPr id="95236" name="内容占位符 1">
            <a:extLst>
              <a:ext uri="{FF2B5EF4-FFF2-40B4-BE49-F238E27FC236}">
                <a16:creationId xmlns:a16="http://schemas.microsoft.com/office/drawing/2014/main" id="{1C71C88B-2F9E-4878-AF15-CD7DB54466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223125" y="490538"/>
            <a:ext cx="1676400" cy="2370137"/>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矩形 293889">
            <a:extLst>
              <a:ext uri="{FF2B5EF4-FFF2-40B4-BE49-F238E27FC236}">
                <a16:creationId xmlns:a16="http://schemas.microsoft.com/office/drawing/2014/main" id="{A89360DF-FEA8-4686-A93C-DABA40178D8A}"/>
              </a:ext>
            </a:extLst>
          </p:cNvPr>
          <p:cNvSpPr>
            <a:spLocks noChangeArrowheads="1"/>
          </p:cNvSpPr>
          <p:nvPr/>
        </p:nvSpPr>
        <p:spPr bwMode="auto">
          <a:xfrm>
            <a:off x="1619250" y="2781300"/>
            <a:ext cx="73025" cy="252095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3" name="矩形 293890">
            <a:extLst>
              <a:ext uri="{FF2B5EF4-FFF2-40B4-BE49-F238E27FC236}">
                <a16:creationId xmlns:a16="http://schemas.microsoft.com/office/drawing/2014/main" id="{57307B4D-327B-4858-AA4B-56249FBC00A2}"/>
              </a:ext>
            </a:extLst>
          </p:cNvPr>
          <p:cNvSpPr>
            <a:spLocks noChangeArrowheads="1"/>
          </p:cNvSpPr>
          <p:nvPr/>
        </p:nvSpPr>
        <p:spPr bwMode="auto">
          <a:xfrm>
            <a:off x="1619250" y="3573463"/>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4" name="矩形 293891">
            <a:extLst>
              <a:ext uri="{FF2B5EF4-FFF2-40B4-BE49-F238E27FC236}">
                <a16:creationId xmlns:a16="http://schemas.microsoft.com/office/drawing/2014/main" id="{1AE7FF0F-5A46-462C-A137-90D001D2A597}"/>
              </a:ext>
            </a:extLst>
          </p:cNvPr>
          <p:cNvSpPr>
            <a:spLocks noChangeArrowheads="1"/>
          </p:cNvSpPr>
          <p:nvPr/>
        </p:nvSpPr>
        <p:spPr bwMode="auto">
          <a:xfrm>
            <a:off x="1619250" y="2997200"/>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5" name="矩形 293892">
            <a:extLst>
              <a:ext uri="{FF2B5EF4-FFF2-40B4-BE49-F238E27FC236}">
                <a16:creationId xmlns:a16="http://schemas.microsoft.com/office/drawing/2014/main" id="{BAC584F3-86F9-435A-A16A-8A3AF771EBFC}"/>
              </a:ext>
            </a:extLst>
          </p:cNvPr>
          <p:cNvSpPr>
            <a:spLocks noChangeArrowheads="1"/>
          </p:cNvSpPr>
          <p:nvPr/>
        </p:nvSpPr>
        <p:spPr bwMode="auto">
          <a:xfrm>
            <a:off x="1619250" y="4725988"/>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6" name="矩形 293893">
            <a:extLst>
              <a:ext uri="{FF2B5EF4-FFF2-40B4-BE49-F238E27FC236}">
                <a16:creationId xmlns:a16="http://schemas.microsoft.com/office/drawing/2014/main" id="{25ECC94A-258F-4109-8E18-BC6E375A19A4}"/>
              </a:ext>
            </a:extLst>
          </p:cNvPr>
          <p:cNvSpPr>
            <a:spLocks noChangeArrowheads="1"/>
          </p:cNvSpPr>
          <p:nvPr/>
        </p:nvSpPr>
        <p:spPr bwMode="auto">
          <a:xfrm>
            <a:off x="1619250" y="4149725"/>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7" name="直接连接符 293894">
            <a:extLst>
              <a:ext uri="{FF2B5EF4-FFF2-40B4-BE49-F238E27FC236}">
                <a16:creationId xmlns:a16="http://schemas.microsoft.com/office/drawing/2014/main" id="{49283EB4-41A4-430B-B046-83B30C86E9DB}"/>
              </a:ext>
            </a:extLst>
          </p:cNvPr>
          <p:cNvSpPr>
            <a:spLocks noChangeShapeType="1"/>
          </p:cNvSpPr>
          <p:nvPr/>
        </p:nvSpPr>
        <p:spPr bwMode="auto">
          <a:xfrm>
            <a:off x="611188" y="4048125"/>
            <a:ext cx="7345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8" name="椭圆 293895">
            <a:extLst>
              <a:ext uri="{FF2B5EF4-FFF2-40B4-BE49-F238E27FC236}">
                <a16:creationId xmlns:a16="http://schemas.microsoft.com/office/drawing/2014/main" id="{7320DA2A-2B40-4D84-BFD7-BEA9E2A042FC}"/>
              </a:ext>
            </a:extLst>
          </p:cNvPr>
          <p:cNvSpPr>
            <a:spLocks noChangeArrowheads="1"/>
          </p:cNvSpPr>
          <p:nvPr/>
        </p:nvSpPr>
        <p:spPr bwMode="auto">
          <a:xfrm>
            <a:off x="2484438" y="2349500"/>
            <a:ext cx="144462" cy="3382963"/>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7289" name="直接连接符 293896">
            <a:extLst>
              <a:ext uri="{FF2B5EF4-FFF2-40B4-BE49-F238E27FC236}">
                <a16:creationId xmlns:a16="http://schemas.microsoft.com/office/drawing/2014/main" id="{FB331DFD-2D6F-4557-94FF-D34F8FD05010}"/>
              </a:ext>
            </a:extLst>
          </p:cNvPr>
          <p:cNvSpPr>
            <a:spLocks noChangeShapeType="1"/>
          </p:cNvSpPr>
          <p:nvPr/>
        </p:nvSpPr>
        <p:spPr bwMode="auto">
          <a:xfrm>
            <a:off x="3708400" y="19891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898" name="椭圆 293897">
            <a:extLst>
              <a:ext uri="{FF2B5EF4-FFF2-40B4-BE49-F238E27FC236}">
                <a16:creationId xmlns:a16="http://schemas.microsoft.com/office/drawing/2014/main" id="{81505C81-4D84-4AB2-82B8-AF3A76D217AD}"/>
              </a:ext>
            </a:extLst>
          </p:cNvPr>
          <p:cNvSpPr>
            <a:spLocks noChangeArrowheads="1"/>
          </p:cNvSpPr>
          <p:nvPr/>
        </p:nvSpPr>
        <p:spPr bwMode="auto">
          <a:xfrm>
            <a:off x="3635375" y="3948113"/>
            <a:ext cx="144463" cy="187325"/>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899" name="椭圆 293898">
            <a:extLst>
              <a:ext uri="{FF2B5EF4-FFF2-40B4-BE49-F238E27FC236}">
                <a16:creationId xmlns:a16="http://schemas.microsoft.com/office/drawing/2014/main" id="{627A3783-ABB2-4508-8083-D8AF57B5F370}"/>
              </a:ext>
            </a:extLst>
          </p:cNvPr>
          <p:cNvSpPr>
            <a:spLocks noChangeArrowheads="1"/>
          </p:cNvSpPr>
          <p:nvPr/>
        </p:nvSpPr>
        <p:spPr bwMode="auto">
          <a:xfrm>
            <a:off x="3635375" y="42195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0" name="椭圆 293899">
            <a:extLst>
              <a:ext uri="{FF2B5EF4-FFF2-40B4-BE49-F238E27FC236}">
                <a16:creationId xmlns:a16="http://schemas.microsoft.com/office/drawing/2014/main" id="{86FD5F44-9410-4530-9C57-A4AA6FFE893D}"/>
              </a:ext>
            </a:extLst>
          </p:cNvPr>
          <p:cNvSpPr>
            <a:spLocks noChangeArrowheads="1"/>
          </p:cNvSpPr>
          <p:nvPr/>
        </p:nvSpPr>
        <p:spPr bwMode="auto">
          <a:xfrm>
            <a:off x="3635375" y="37163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1" name="椭圆 293900">
            <a:extLst>
              <a:ext uri="{FF2B5EF4-FFF2-40B4-BE49-F238E27FC236}">
                <a16:creationId xmlns:a16="http://schemas.microsoft.com/office/drawing/2014/main" id="{B7E344A9-357F-459D-B67D-061A4A412CE9}"/>
              </a:ext>
            </a:extLst>
          </p:cNvPr>
          <p:cNvSpPr>
            <a:spLocks noChangeArrowheads="1"/>
          </p:cNvSpPr>
          <p:nvPr/>
        </p:nvSpPr>
        <p:spPr bwMode="auto">
          <a:xfrm>
            <a:off x="3635375" y="476726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2" name="椭圆 293901">
            <a:extLst>
              <a:ext uri="{FF2B5EF4-FFF2-40B4-BE49-F238E27FC236}">
                <a16:creationId xmlns:a16="http://schemas.microsoft.com/office/drawing/2014/main" id="{6611B855-7F04-4129-A3C0-FA3BB86E6957}"/>
              </a:ext>
            </a:extLst>
          </p:cNvPr>
          <p:cNvSpPr>
            <a:spLocks noChangeArrowheads="1"/>
          </p:cNvSpPr>
          <p:nvPr/>
        </p:nvSpPr>
        <p:spPr bwMode="auto">
          <a:xfrm>
            <a:off x="3635375" y="50117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3" name="椭圆 293902">
            <a:extLst>
              <a:ext uri="{FF2B5EF4-FFF2-40B4-BE49-F238E27FC236}">
                <a16:creationId xmlns:a16="http://schemas.microsoft.com/office/drawing/2014/main" id="{86B632E9-D779-4013-A1A8-C868AA413CB8}"/>
              </a:ext>
            </a:extLst>
          </p:cNvPr>
          <p:cNvSpPr>
            <a:spLocks noChangeArrowheads="1"/>
          </p:cNvSpPr>
          <p:nvPr/>
        </p:nvSpPr>
        <p:spPr bwMode="auto">
          <a:xfrm>
            <a:off x="3635375" y="450850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4" name="椭圆 293903">
            <a:extLst>
              <a:ext uri="{FF2B5EF4-FFF2-40B4-BE49-F238E27FC236}">
                <a16:creationId xmlns:a16="http://schemas.microsoft.com/office/drawing/2014/main" id="{B03CDF74-61F5-4329-B581-AF58B1B085CC}"/>
              </a:ext>
            </a:extLst>
          </p:cNvPr>
          <p:cNvSpPr>
            <a:spLocks noChangeArrowheads="1"/>
          </p:cNvSpPr>
          <p:nvPr/>
        </p:nvSpPr>
        <p:spPr bwMode="auto">
          <a:xfrm>
            <a:off x="3635375" y="31829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5" name="椭圆 293904">
            <a:extLst>
              <a:ext uri="{FF2B5EF4-FFF2-40B4-BE49-F238E27FC236}">
                <a16:creationId xmlns:a16="http://schemas.microsoft.com/office/drawing/2014/main" id="{B4A02FC4-EE85-4090-86EC-3637BB05EB94}"/>
              </a:ext>
            </a:extLst>
          </p:cNvPr>
          <p:cNvSpPr>
            <a:spLocks noChangeArrowheads="1"/>
          </p:cNvSpPr>
          <p:nvPr/>
        </p:nvSpPr>
        <p:spPr bwMode="auto">
          <a:xfrm>
            <a:off x="3635375" y="342741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6" name="椭圆 293905">
            <a:extLst>
              <a:ext uri="{FF2B5EF4-FFF2-40B4-BE49-F238E27FC236}">
                <a16:creationId xmlns:a16="http://schemas.microsoft.com/office/drawing/2014/main" id="{8AF57772-B7C1-4B44-AF81-128C8D7331B4}"/>
              </a:ext>
            </a:extLst>
          </p:cNvPr>
          <p:cNvSpPr>
            <a:spLocks noChangeArrowheads="1"/>
          </p:cNvSpPr>
          <p:nvPr/>
        </p:nvSpPr>
        <p:spPr bwMode="auto">
          <a:xfrm>
            <a:off x="3635375" y="29241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293907" name="直接连接符 293906">
            <a:extLst>
              <a:ext uri="{FF2B5EF4-FFF2-40B4-BE49-F238E27FC236}">
                <a16:creationId xmlns:a16="http://schemas.microsoft.com/office/drawing/2014/main" id="{083B69DA-B280-4CE4-A3A0-738D59B36AEE}"/>
              </a:ext>
            </a:extLst>
          </p:cNvPr>
          <p:cNvSpPr>
            <a:spLocks noChangeShapeType="1"/>
          </p:cNvSpPr>
          <p:nvPr/>
        </p:nvSpPr>
        <p:spPr bwMode="auto">
          <a:xfrm flipV="1">
            <a:off x="3708400" y="1817688"/>
            <a:ext cx="0" cy="20875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908" name="直接连接符 293907">
            <a:extLst>
              <a:ext uri="{FF2B5EF4-FFF2-40B4-BE49-F238E27FC236}">
                <a16:creationId xmlns:a16="http://schemas.microsoft.com/office/drawing/2014/main" id="{13E3395F-9118-4086-937A-AEB6C16F8419}"/>
              </a:ext>
            </a:extLst>
          </p:cNvPr>
          <p:cNvSpPr>
            <a:spLocks noChangeShapeType="1"/>
          </p:cNvSpPr>
          <p:nvPr/>
        </p:nvSpPr>
        <p:spPr bwMode="auto">
          <a:xfrm flipV="1">
            <a:off x="3708400" y="4178300"/>
            <a:ext cx="0" cy="20875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1" name="直接连接符 293908">
            <a:extLst>
              <a:ext uri="{FF2B5EF4-FFF2-40B4-BE49-F238E27FC236}">
                <a16:creationId xmlns:a16="http://schemas.microsoft.com/office/drawing/2014/main" id="{C37C2F4E-61C4-46C5-BBE4-701E836CEE2E}"/>
              </a:ext>
            </a:extLst>
          </p:cNvPr>
          <p:cNvSpPr>
            <a:spLocks noChangeShapeType="1"/>
          </p:cNvSpPr>
          <p:nvPr/>
        </p:nvSpPr>
        <p:spPr bwMode="auto">
          <a:xfrm>
            <a:off x="5435600" y="1414463"/>
            <a:ext cx="0" cy="5327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3910" name="文本框 293909">
            <a:extLst>
              <a:ext uri="{FF2B5EF4-FFF2-40B4-BE49-F238E27FC236}">
                <a16:creationId xmlns:a16="http://schemas.microsoft.com/office/drawing/2014/main" id="{767F0BDD-383C-4774-AD7D-BECFACAA3DCA}"/>
              </a:ext>
            </a:extLst>
          </p:cNvPr>
          <p:cNvSpPr txBox="1">
            <a:spLocks noChangeArrowheads="1"/>
          </p:cNvSpPr>
          <p:nvPr/>
        </p:nvSpPr>
        <p:spPr bwMode="auto">
          <a:xfrm>
            <a:off x="3657600" y="711200"/>
            <a:ext cx="1298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0 level</a:t>
            </a:r>
            <a:r>
              <a:rPr lang="en-US" altLang="zh-CN" sz="2400"/>
              <a:t> </a:t>
            </a:r>
          </a:p>
        </p:txBody>
      </p:sp>
      <p:sp>
        <p:nvSpPr>
          <p:cNvPr id="97303" name="直接连接符 293911">
            <a:extLst>
              <a:ext uri="{FF2B5EF4-FFF2-40B4-BE49-F238E27FC236}">
                <a16:creationId xmlns:a16="http://schemas.microsoft.com/office/drawing/2014/main" id="{14D55E6B-CD80-4F4D-BE8F-2837C66E0BA4}"/>
              </a:ext>
            </a:extLst>
          </p:cNvPr>
          <p:cNvSpPr>
            <a:spLocks noChangeShapeType="1"/>
          </p:cNvSpPr>
          <p:nvPr/>
        </p:nvSpPr>
        <p:spPr bwMode="auto">
          <a:xfrm>
            <a:off x="468313" y="2995613"/>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4" name="直接连接符 293912">
            <a:extLst>
              <a:ext uri="{FF2B5EF4-FFF2-40B4-BE49-F238E27FC236}">
                <a16:creationId xmlns:a16="http://schemas.microsoft.com/office/drawing/2014/main" id="{C231A790-C896-40D5-8A07-72034E31F1C3}"/>
              </a:ext>
            </a:extLst>
          </p:cNvPr>
          <p:cNvSpPr>
            <a:spLocks noChangeShapeType="1"/>
          </p:cNvSpPr>
          <p:nvPr/>
        </p:nvSpPr>
        <p:spPr bwMode="auto">
          <a:xfrm>
            <a:off x="468313" y="3355975"/>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5" name="直接连接符 293913">
            <a:extLst>
              <a:ext uri="{FF2B5EF4-FFF2-40B4-BE49-F238E27FC236}">
                <a16:creationId xmlns:a16="http://schemas.microsoft.com/office/drawing/2014/main" id="{91DB2ACD-59FD-4AF4-A668-0EE66053225E}"/>
              </a:ext>
            </a:extLst>
          </p:cNvPr>
          <p:cNvSpPr>
            <a:spLocks noChangeShapeType="1"/>
          </p:cNvSpPr>
          <p:nvPr/>
        </p:nvSpPr>
        <p:spPr bwMode="auto">
          <a:xfrm>
            <a:off x="468313" y="3716338"/>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6" name="直接连接符 293914">
            <a:extLst>
              <a:ext uri="{FF2B5EF4-FFF2-40B4-BE49-F238E27FC236}">
                <a16:creationId xmlns:a16="http://schemas.microsoft.com/office/drawing/2014/main" id="{D6D4877B-F9D5-4340-81C8-1F9C7EA59408}"/>
              </a:ext>
            </a:extLst>
          </p:cNvPr>
          <p:cNvSpPr>
            <a:spLocks noChangeShapeType="1"/>
          </p:cNvSpPr>
          <p:nvPr/>
        </p:nvSpPr>
        <p:spPr bwMode="auto">
          <a:xfrm>
            <a:off x="468313" y="4076700"/>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7" name="直接连接符 293915">
            <a:extLst>
              <a:ext uri="{FF2B5EF4-FFF2-40B4-BE49-F238E27FC236}">
                <a16:creationId xmlns:a16="http://schemas.microsoft.com/office/drawing/2014/main" id="{5AA640F9-8530-451A-AAA3-894B8D5F8B9A}"/>
              </a:ext>
            </a:extLst>
          </p:cNvPr>
          <p:cNvSpPr>
            <a:spLocks noChangeShapeType="1"/>
          </p:cNvSpPr>
          <p:nvPr/>
        </p:nvSpPr>
        <p:spPr bwMode="auto">
          <a:xfrm>
            <a:off x="468313" y="4437063"/>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8" name="直接连接符 293916">
            <a:extLst>
              <a:ext uri="{FF2B5EF4-FFF2-40B4-BE49-F238E27FC236}">
                <a16:creationId xmlns:a16="http://schemas.microsoft.com/office/drawing/2014/main" id="{A02DFFA2-AE70-452B-8A18-68736BEA62F6}"/>
              </a:ext>
            </a:extLst>
          </p:cNvPr>
          <p:cNvSpPr>
            <a:spLocks noChangeShapeType="1"/>
          </p:cNvSpPr>
          <p:nvPr/>
        </p:nvSpPr>
        <p:spPr bwMode="auto">
          <a:xfrm>
            <a:off x="468313" y="4797425"/>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09" name="直接连接符 293917">
            <a:extLst>
              <a:ext uri="{FF2B5EF4-FFF2-40B4-BE49-F238E27FC236}">
                <a16:creationId xmlns:a16="http://schemas.microsoft.com/office/drawing/2014/main" id="{490225CA-16C0-4FC9-8BD8-AA3EB95B6946}"/>
              </a:ext>
            </a:extLst>
          </p:cNvPr>
          <p:cNvSpPr>
            <a:spLocks noChangeShapeType="1"/>
          </p:cNvSpPr>
          <p:nvPr/>
        </p:nvSpPr>
        <p:spPr bwMode="auto">
          <a:xfrm>
            <a:off x="468313" y="5157788"/>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3919" name="矩形 293918">
            <a:extLst>
              <a:ext uri="{FF2B5EF4-FFF2-40B4-BE49-F238E27FC236}">
                <a16:creationId xmlns:a16="http://schemas.microsoft.com/office/drawing/2014/main" id="{E3A70FF2-97BD-49B1-BD81-D370FDB509FF}"/>
              </a:ext>
            </a:extLst>
          </p:cNvPr>
          <p:cNvSpPr>
            <a:spLocks noChangeArrowheads="1"/>
          </p:cNvSpPr>
          <p:nvPr/>
        </p:nvSpPr>
        <p:spPr bwMode="auto">
          <a:xfrm>
            <a:off x="5435600" y="1411288"/>
            <a:ext cx="504825" cy="5257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38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38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39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9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39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39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39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9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39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39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39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391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矩形 294913">
            <a:extLst>
              <a:ext uri="{FF2B5EF4-FFF2-40B4-BE49-F238E27FC236}">
                <a16:creationId xmlns:a16="http://schemas.microsoft.com/office/drawing/2014/main" id="{61458ADE-BF71-4E62-B003-D760F99D26C3}"/>
              </a:ext>
            </a:extLst>
          </p:cNvPr>
          <p:cNvSpPr>
            <a:spLocks noChangeArrowheads="1"/>
          </p:cNvSpPr>
          <p:nvPr/>
        </p:nvSpPr>
        <p:spPr bwMode="auto">
          <a:xfrm>
            <a:off x="1403350" y="2565400"/>
            <a:ext cx="73025" cy="252095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07" name="矩形 294914">
            <a:extLst>
              <a:ext uri="{FF2B5EF4-FFF2-40B4-BE49-F238E27FC236}">
                <a16:creationId xmlns:a16="http://schemas.microsoft.com/office/drawing/2014/main" id="{108B4C47-7EEE-4420-BEC2-6049447B6440}"/>
              </a:ext>
            </a:extLst>
          </p:cNvPr>
          <p:cNvSpPr>
            <a:spLocks noChangeArrowheads="1"/>
          </p:cNvSpPr>
          <p:nvPr/>
        </p:nvSpPr>
        <p:spPr bwMode="auto">
          <a:xfrm>
            <a:off x="1403350" y="3357563"/>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08" name="矩形 294915">
            <a:extLst>
              <a:ext uri="{FF2B5EF4-FFF2-40B4-BE49-F238E27FC236}">
                <a16:creationId xmlns:a16="http://schemas.microsoft.com/office/drawing/2014/main" id="{1E9B34F9-9792-4BF7-93BE-C88BACFF3047}"/>
              </a:ext>
            </a:extLst>
          </p:cNvPr>
          <p:cNvSpPr>
            <a:spLocks noChangeArrowheads="1"/>
          </p:cNvSpPr>
          <p:nvPr/>
        </p:nvSpPr>
        <p:spPr bwMode="auto">
          <a:xfrm>
            <a:off x="1403350" y="2781300"/>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09" name="矩形 294916">
            <a:extLst>
              <a:ext uri="{FF2B5EF4-FFF2-40B4-BE49-F238E27FC236}">
                <a16:creationId xmlns:a16="http://schemas.microsoft.com/office/drawing/2014/main" id="{EF16FDD4-280D-4521-800D-B5E0E6E7DC52}"/>
              </a:ext>
            </a:extLst>
          </p:cNvPr>
          <p:cNvSpPr>
            <a:spLocks noChangeArrowheads="1"/>
          </p:cNvSpPr>
          <p:nvPr/>
        </p:nvSpPr>
        <p:spPr bwMode="auto">
          <a:xfrm>
            <a:off x="1403350" y="4510088"/>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0" name="矩形 294917">
            <a:extLst>
              <a:ext uri="{FF2B5EF4-FFF2-40B4-BE49-F238E27FC236}">
                <a16:creationId xmlns:a16="http://schemas.microsoft.com/office/drawing/2014/main" id="{53A2BE6A-8DAC-4E8B-BD85-8E2D49091B30}"/>
              </a:ext>
            </a:extLst>
          </p:cNvPr>
          <p:cNvSpPr>
            <a:spLocks noChangeArrowheads="1"/>
          </p:cNvSpPr>
          <p:nvPr/>
        </p:nvSpPr>
        <p:spPr bwMode="auto">
          <a:xfrm>
            <a:off x="1403350" y="3933825"/>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1" name="直接连接符 294918">
            <a:extLst>
              <a:ext uri="{FF2B5EF4-FFF2-40B4-BE49-F238E27FC236}">
                <a16:creationId xmlns:a16="http://schemas.microsoft.com/office/drawing/2014/main" id="{A13AC09C-EC69-473F-AECC-2F3928107DF7}"/>
              </a:ext>
            </a:extLst>
          </p:cNvPr>
          <p:cNvSpPr>
            <a:spLocks noChangeShapeType="1"/>
          </p:cNvSpPr>
          <p:nvPr/>
        </p:nvSpPr>
        <p:spPr bwMode="auto">
          <a:xfrm>
            <a:off x="395288" y="3832225"/>
            <a:ext cx="7345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12" name="椭圆 294919">
            <a:extLst>
              <a:ext uri="{FF2B5EF4-FFF2-40B4-BE49-F238E27FC236}">
                <a16:creationId xmlns:a16="http://schemas.microsoft.com/office/drawing/2014/main" id="{3003F5F1-4C06-4251-B57C-DEB7B95C8017}"/>
              </a:ext>
            </a:extLst>
          </p:cNvPr>
          <p:cNvSpPr>
            <a:spLocks noChangeArrowheads="1"/>
          </p:cNvSpPr>
          <p:nvPr/>
        </p:nvSpPr>
        <p:spPr bwMode="auto">
          <a:xfrm>
            <a:off x="2268538" y="2133600"/>
            <a:ext cx="144462" cy="3382963"/>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3" name="直接连接符 294920">
            <a:extLst>
              <a:ext uri="{FF2B5EF4-FFF2-40B4-BE49-F238E27FC236}">
                <a16:creationId xmlns:a16="http://schemas.microsoft.com/office/drawing/2014/main" id="{90A8BC9D-AB29-4F0C-A689-7BDD2BF4A3A9}"/>
              </a:ext>
            </a:extLst>
          </p:cNvPr>
          <p:cNvSpPr>
            <a:spLocks noChangeShapeType="1"/>
          </p:cNvSpPr>
          <p:nvPr/>
        </p:nvSpPr>
        <p:spPr bwMode="auto">
          <a:xfrm>
            <a:off x="3492500" y="17732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4" name="椭圆 294921">
            <a:extLst>
              <a:ext uri="{FF2B5EF4-FFF2-40B4-BE49-F238E27FC236}">
                <a16:creationId xmlns:a16="http://schemas.microsoft.com/office/drawing/2014/main" id="{AD533981-0F87-4394-AAE3-224A16B77136}"/>
              </a:ext>
            </a:extLst>
          </p:cNvPr>
          <p:cNvSpPr>
            <a:spLocks noChangeArrowheads="1"/>
          </p:cNvSpPr>
          <p:nvPr/>
        </p:nvSpPr>
        <p:spPr bwMode="auto">
          <a:xfrm>
            <a:off x="3419475" y="3744913"/>
            <a:ext cx="144463" cy="188912"/>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5" name="椭圆 294922">
            <a:extLst>
              <a:ext uri="{FF2B5EF4-FFF2-40B4-BE49-F238E27FC236}">
                <a16:creationId xmlns:a16="http://schemas.microsoft.com/office/drawing/2014/main" id="{1C03EA41-733F-4DD2-99F5-52D03DC35F58}"/>
              </a:ext>
            </a:extLst>
          </p:cNvPr>
          <p:cNvSpPr>
            <a:spLocks noChangeArrowheads="1"/>
          </p:cNvSpPr>
          <p:nvPr/>
        </p:nvSpPr>
        <p:spPr bwMode="auto">
          <a:xfrm>
            <a:off x="3419475" y="40036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6" name="椭圆 294923">
            <a:extLst>
              <a:ext uri="{FF2B5EF4-FFF2-40B4-BE49-F238E27FC236}">
                <a16:creationId xmlns:a16="http://schemas.microsoft.com/office/drawing/2014/main" id="{73B5DCE9-A092-440C-83A2-18B937F3C052}"/>
              </a:ext>
            </a:extLst>
          </p:cNvPr>
          <p:cNvSpPr>
            <a:spLocks noChangeArrowheads="1"/>
          </p:cNvSpPr>
          <p:nvPr/>
        </p:nvSpPr>
        <p:spPr bwMode="auto">
          <a:xfrm>
            <a:off x="3419475" y="35004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7" name="椭圆 294924">
            <a:extLst>
              <a:ext uri="{FF2B5EF4-FFF2-40B4-BE49-F238E27FC236}">
                <a16:creationId xmlns:a16="http://schemas.microsoft.com/office/drawing/2014/main" id="{64DD9EFA-248A-47F7-9E97-EBBDEAA0B507}"/>
              </a:ext>
            </a:extLst>
          </p:cNvPr>
          <p:cNvSpPr>
            <a:spLocks noChangeArrowheads="1"/>
          </p:cNvSpPr>
          <p:nvPr/>
        </p:nvSpPr>
        <p:spPr bwMode="auto">
          <a:xfrm>
            <a:off x="3419475" y="455136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8" name="椭圆 294925">
            <a:extLst>
              <a:ext uri="{FF2B5EF4-FFF2-40B4-BE49-F238E27FC236}">
                <a16:creationId xmlns:a16="http://schemas.microsoft.com/office/drawing/2014/main" id="{05B3F644-CB57-4CFB-96C5-2AAA6EC157AD}"/>
              </a:ext>
            </a:extLst>
          </p:cNvPr>
          <p:cNvSpPr>
            <a:spLocks noChangeArrowheads="1"/>
          </p:cNvSpPr>
          <p:nvPr/>
        </p:nvSpPr>
        <p:spPr bwMode="auto">
          <a:xfrm>
            <a:off x="3419475" y="47958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19" name="椭圆 294926">
            <a:extLst>
              <a:ext uri="{FF2B5EF4-FFF2-40B4-BE49-F238E27FC236}">
                <a16:creationId xmlns:a16="http://schemas.microsoft.com/office/drawing/2014/main" id="{E4317F32-F06E-4511-8DC0-E2F234D59D2A}"/>
              </a:ext>
            </a:extLst>
          </p:cNvPr>
          <p:cNvSpPr>
            <a:spLocks noChangeArrowheads="1"/>
          </p:cNvSpPr>
          <p:nvPr/>
        </p:nvSpPr>
        <p:spPr bwMode="auto">
          <a:xfrm>
            <a:off x="3419475" y="429260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20" name="椭圆 294927">
            <a:extLst>
              <a:ext uri="{FF2B5EF4-FFF2-40B4-BE49-F238E27FC236}">
                <a16:creationId xmlns:a16="http://schemas.microsoft.com/office/drawing/2014/main" id="{922909FA-38BB-4A0C-85A1-6A1C5C7E42DB}"/>
              </a:ext>
            </a:extLst>
          </p:cNvPr>
          <p:cNvSpPr>
            <a:spLocks noChangeArrowheads="1"/>
          </p:cNvSpPr>
          <p:nvPr/>
        </p:nvSpPr>
        <p:spPr bwMode="auto">
          <a:xfrm>
            <a:off x="3419475" y="29670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21" name="椭圆 294928">
            <a:extLst>
              <a:ext uri="{FF2B5EF4-FFF2-40B4-BE49-F238E27FC236}">
                <a16:creationId xmlns:a16="http://schemas.microsoft.com/office/drawing/2014/main" id="{795BA6C9-20A7-4374-9EC6-99CA500B03FA}"/>
              </a:ext>
            </a:extLst>
          </p:cNvPr>
          <p:cNvSpPr>
            <a:spLocks noChangeArrowheads="1"/>
          </p:cNvSpPr>
          <p:nvPr/>
        </p:nvSpPr>
        <p:spPr bwMode="auto">
          <a:xfrm>
            <a:off x="3419475" y="321151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22" name="椭圆 294929">
            <a:extLst>
              <a:ext uri="{FF2B5EF4-FFF2-40B4-BE49-F238E27FC236}">
                <a16:creationId xmlns:a16="http://schemas.microsoft.com/office/drawing/2014/main" id="{26A0C3E7-B5E2-4DF0-B172-41D5AAD9333D}"/>
              </a:ext>
            </a:extLst>
          </p:cNvPr>
          <p:cNvSpPr>
            <a:spLocks noChangeArrowheads="1"/>
          </p:cNvSpPr>
          <p:nvPr/>
        </p:nvSpPr>
        <p:spPr bwMode="auto">
          <a:xfrm>
            <a:off x="3419475" y="27082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8323" name="直接连接符 294930">
            <a:extLst>
              <a:ext uri="{FF2B5EF4-FFF2-40B4-BE49-F238E27FC236}">
                <a16:creationId xmlns:a16="http://schemas.microsoft.com/office/drawing/2014/main" id="{C7EB3AEF-3475-4370-B4DE-566C6E7E4D84}"/>
              </a:ext>
            </a:extLst>
          </p:cNvPr>
          <p:cNvSpPr>
            <a:spLocks noChangeShapeType="1"/>
          </p:cNvSpPr>
          <p:nvPr/>
        </p:nvSpPr>
        <p:spPr bwMode="auto">
          <a:xfrm flipV="1">
            <a:off x="3492500" y="1341438"/>
            <a:ext cx="0" cy="20875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4" name="直接连接符 294931">
            <a:extLst>
              <a:ext uri="{FF2B5EF4-FFF2-40B4-BE49-F238E27FC236}">
                <a16:creationId xmlns:a16="http://schemas.microsoft.com/office/drawing/2014/main" id="{B7ECAB3C-A0DC-4604-8B4E-EEFDDF9736CA}"/>
              </a:ext>
            </a:extLst>
          </p:cNvPr>
          <p:cNvSpPr>
            <a:spLocks noChangeShapeType="1"/>
          </p:cNvSpPr>
          <p:nvPr/>
        </p:nvSpPr>
        <p:spPr bwMode="auto">
          <a:xfrm flipV="1">
            <a:off x="3492500" y="4221163"/>
            <a:ext cx="0" cy="20875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5" name="直接连接符 294932">
            <a:extLst>
              <a:ext uri="{FF2B5EF4-FFF2-40B4-BE49-F238E27FC236}">
                <a16:creationId xmlns:a16="http://schemas.microsoft.com/office/drawing/2014/main" id="{3BAF101C-DB33-429C-B859-672F276C2A50}"/>
              </a:ext>
            </a:extLst>
          </p:cNvPr>
          <p:cNvSpPr>
            <a:spLocks noChangeShapeType="1"/>
          </p:cNvSpPr>
          <p:nvPr/>
        </p:nvSpPr>
        <p:spPr bwMode="auto">
          <a:xfrm>
            <a:off x="6516688" y="1052513"/>
            <a:ext cx="0" cy="54721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6" name="直接连接符 294933">
            <a:extLst>
              <a:ext uri="{FF2B5EF4-FFF2-40B4-BE49-F238E27FC236}">
                <a16:creationId xmlns:a16="http://schemas.microsoft.com/office/drawing/2014/main" id="{F84C5384-30AF-4354-9F9E-6C23DA737362}"/>
              </a:ext>
            </a:extLst>
          </p:cNvPr>
          <p:cNvSpPr>
            <a:spLocks noChangeShapeType="1"/>
          </p:cNvSpPr>
          <p:nvPr/>
        </p:nvSpPr>
        <p:spPr bwMode="auto">
          <a:xfrm>
            <a:off x="5219700" y="1196975"/>
            <a:ext cx="0" cy="5327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935" name="文本框 294934">
            <a:extLst>
              <a:ext uri="{FF2B5EF4-FFF2-40B4-BE49-F238E27FC236}">
                <a16:creationId xmlns:a16="http://schemas.microsoft.com/office/drawing/2014/main" id="{7D658038-A6B1-467B-994A-1E6418AA35BB}"/>
              </a:ext>
            </a:extLst>
          </p:cNvPr>
          <p:cNvSpPr txBox="1">
            <a:spLocks noChangeArrowheads="1"/>
          </p:cNvSpPr>
          <p:nvPr/>
        </p:nvSpPr>
        <p:spPr bwMode="auto">
          <a:xfrm>
            <a:off x="3200400" y="457200"/>
            <a:ext cx="2659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0 and ±1 level </a:t>
            </a:r>
          </a:p>
        </p:txBody>
      </p:sp>
      <p:graphicFrame>
        <p:nvGraphicFramePr>
          <p:cNvPr id="294936" name="对象 294935">
            <a:extLst>
              <a:ext uri="{FF2B5EF4-FFF2-40B4-BE49-F238E27FC236}">
                <a16:creationId xmlns:a16="http://schemas.microsoft.com/office/drawing/2014/main" id="{412629BB-FC06-40F7-BA2B-FACEFB42E0B1}"/>
              </a:ext>
            </a:extLst>
          </p:cNvPr>
          <p:cNvGraphicFramePr>
            <a:graphicFrameLocks/>
          </p:cNvGraphicFramePr>
          <p:nvPr/>
        </p:nvGraphicFramePr>
        <p:xfrm>
          <a:off x="228600" y="1371600"/>
          <a:ext cx="3097213" cy="800100"/>
        </p:xfrm>
        <a:graphic>
          <a:graphicData uri="http://schemas.openxmlformats.org/presentationml/2006/ole">
            <mc:AlternateContent xmlns:mc="http://schemas.openxmlformats.org/markup-compatibility/2006">
              <mc:Choice xmlns:v="urn:schemas-microsoft-com:vml" Requires="v">
                <p:oleObj spid="_x0000_s98341" r:id="rId3" imgW="1523339" imgH="393529" progId="Equation.DSMT4">
                  <p:embed/>
                </p:oleObj>
              </mc:Choice>
              <mc:Fallback>
                <p:oleObj r:id="rId3" imgW="1523339" imgH="393529" progId="Equation.DSMT4">
                  <p:embed/>
                  <p:pic>
                    <p:nvPicPr>
                      <p:cNvPr id="0" name="对象 2949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71600"/>
                        <a:ext cx="30972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29" name="直接连接符 294936">
            <a:extLst>
              <a:ext uri="{FF2B5EF4-FFF2-40B4-BE49-F238E27FC236}">
                <a16:creationId xmlns:a16="http://schemas.microsoft.com/office/drawing/2014/main" id="{497A918E-B3C8-42C3-AE1F-5E5176129257}"/>
              </a:ext>
            </a:extLst>
          </p:cNvPr>
          <p:cNvSpPr>
            <a:spLocks noChangeShapeType="1"/>
          </p:cNvSpPr>
          <p:nvPr/>
        </p:nvSpPr>
        <p:spPr bwMode="auto">
          <a:xfrm>
            <a:off x="395288" y="2924175"/>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0" name="直接连接符 294937">
            <a:extLst>
              <a:ext uri="{FF2B5EF4-FFF2-40B4-BE49-F238E27FC236}">
                <a16:creationId xmlns:a16="http://schemas.microsoft.com/office/drawing/2014/main" id="{DF093D18-027C-47F9-8E08-FF2277442A62}"/>
              </a:ext>
            </a:extLst>
          </p:cNvPr>
          <p:cNvSpPr>
            <a:spLocks noChangeShapeType="1"/>
          </p:cNvSpPr>
          <p:nvPr/>
        </p:nvSpPr>
        <p:spPr bwMode="auto">
          <a:xfrm>
            <a:off x="395288" y="3284538"/>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1" name="直接连接符 294938">
            <a:extLst>
              <a:ext uri="{FF2B5EF4-FFF2-40B4-BE49-F238E27FC236}">
                <a16:creationId xmlns:a16="http://schemas.microsoft.com/office/drawing/2014/main" id="{BB6CF9A9-EF1F-47CA-B0C8-BF81DF73E4FD}"/>
              </a:ext>
            </a:extLst>
          </p:cNvPr>
          <p:cNvSpPr>
            <a:spLocks noChangeShapeType="1"/>
          </p:cNvSpPr>
          <p:nvPr/>
        </p:nvSpPr>
        <p:spPr bwMode="auto">
          <a:xfrm>
            <a:off x="395288" y="3644900"/>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2" name="直接连接符 294939">
            <a:extLst>
              <a:ext uri="{FF2B5EF4-FFF2-40B4-BE49-F238E27FC236}">
                <a16:creationId xmlns:a16="http://schemas.microsoft.com/office/drawing/2014/main" id="{A69C7137-2A94-40BF-B945-B42FA09B5CC4}"/>
              </a:ext>
            </a:extLst>
          </p:cNvPr>
          <p:cNvSpPr>
            <a:spLocks noChangeShapeType="1"/>
          </p:cNvSpPr>
          <p:nvPr/>
        </p:nvSpPr>
        <p:spPr bwMode="auto">
          <a:xfrm>
            <a:off x="395288" y="4005263"/>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3" name="直接连接符 294940">
            <a:extLst>
              <a:ext uri="{FF2B5EF4-FFF2-40B4-BE49-F238E27FC236}">
                <a16:creationId xmlns:a16="http://schemas.microsoft.com/office/drawing/2014/main" id="{6E85C892-CD14-47C5-BC18-6AA68298874A}"/>
              </a:ext>
            </a:extLst>
          </p:cNvPr>
          <p:cNvSpPr>
            <a:spLocks noChangeShapeType="1"/>
          </p:cNvSpPr>
          <p:nvPr/>
        </p:nvSpPr>
        <p:spPr bwMode="auto">
          <a:xfrm>
            <a:off x="395288" y="4365625"/>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4" name="直接连接符 294941">
            <a:extLst>
              <a:ext uri="{FF2B5EF4-FFF2-40B4-BE49-F238E27FC236}">
                <a16:creationId xmlns:a16="http://schemas.microsoft.com/office/drawing/2014/main" id="{8C924830-6949-470E-8FC3-7150E858C348}"/>
              </a:ext>
            </a:extLst>
          </p:cNvPr>
          <p:cNvSpPr>
            <a:spLocks noChangeShapeType="1"/>
          </p:cNvSpPr>
          <p:nvPr/>
        </p:nvSpPr>
        <p:spPr bwMode="auto">
          <a:xfrm>
            <a:off x="395288" y="4725988"/>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335" name="直接连接符 294942">
            <a:extLst>
              <a:ext uri="{FF2B5EF4-FFF2-40B4-BE49-F238E27FC236}">
                <a16:creationId xmlns:a16="http://schemas.microsoft.com/office/drawing/2014/main" id="{DCAC1BC1-CCE3-48DE-8A18-F5832672FFA2}"/>
              </a:ext>
            </a:extLst>
          </p:cNvPr>
          <p:cNvSpPr>
            <a:spLocks noChangeShapeType="1"/>
          </p:cNvSpPr>
          <p:nvPr/>
        </p:nvSpPr>
        <p:spPr bwMode="auto">
          <a:xfrm>
            <a:off x="395288" y="5086350"/>
            <a:ext cx="100806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94944" name="图片 294943" descr="未命名">
            <a:extLst>
              <a:ext uri="{FF2B5EF4-FFF2-40B4-BE49-F238E27FC236}">
                <a16:creationId xmlns:a16="http://schemas.microsoft.com/office/drawing/2014/main" id="{77B23853-8220-4D3A-8F57-3427EDE37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1196975"/>
            <a:ext cx="9525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45" name="图片 294944" descr="未命名">
            <a:extLst>
              <a:ext uri="{FF2B5EF4-FFF2-40B4-BE49-F238E27FC236}">
                <a16:creationId xmlns:a16="http://schemas.microsoft.com/office/drawing/2014/main" id="{59243756-B735-434F-B724-86C0582F0C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908050"/>
            <a:ext cx="676275"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49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49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49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4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组合 295937">
            <a:extLst>
              <a:ext uri="{FF2B5EF4-FFF2-40B4-BE49-F238E27FC236}">
                <a16:creationId xmlns:a16="http://schemas.microsoft.com/office/drawing/2014/main" id="{29D779D5-EDEE-41FE-8829-B06DFE207F17}"/>
              </a:ext>
            </a:extLst>
          </p:cNvPr>
          <p:cNvGrpSpPr>
            <a:grpSpLocks/>
          </p:cNvGrpSpPr>
          <p:nvPr/>
        </p:nvGrpSpPr>
        <p:grpSpPr bwMode="auto">
          <a:xfrm>
            <a:off x="1042988" y="2781300"/>
            <a:ext cx="468312" cy="2519363"/>
            <a:chOff x="385" y="1706"/>
            <a:chExt cx="295" cy="1373"/>
          </a:xfrm>
        </p:grpSpPr>
        <p:sp>
          <p:nvSpPr>
            <p:cNvPr id="99356" name="直接连接符 295938">
              <a:extLst>
                <a:ext uri="{FF2B5EF4-FFF2-40B4-BE49-F238E27FC236}">
                  <a16:creationId xmlns:a16="http://schemas.microsoft.com/office/drawing/2014/main" id="{DD25AD30-4638-42ED-AC9B-148813506249}"/>
                </a:ext>
              </a:extLst>
            </p:cNvPr>
            <p:cNvSpPr>
              <a:spLocks noChangeShapeType="1"/>
            </p:cNvSpPr>
            <p:nvPr/>
          </p:nvSpPr>
          <p:spPr bwMode="auto">
            <a:xfrm>
              <a:off x="385" y="1706"/>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7" name="直接连接符 295939">
              <a:extLst>
                <a:ext uri="{FF2B5EF4-FFF2-40B4-BE49-F238E27FC236}">
                  <a16:creationId xmlns:a16="http://schemas.microsoft.com/office/drawing/2014/main" id="{89F21BF4-8A7E-413D-8089-A04E63C30CF2}"/>
                </a:ext>
              </a:extLst>
            </p:cNvPr>
            <p:cNvSpPr>
              <a:spLocks noChangeShapeType="1"/>
            </p:cNvSpPr>
            <p:nvPr/>
          </p:nvSpPr>
          <p:spPr bwMode="auto">
            <a:xfrm>
              <a:off x="385" y="1831"/>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8" name="直接连接符 295940">
              <a:extLst>
                <a:ext uri="{FF2B5EF4-FFF2-40B4-BE49-F238E27FC236}">
                  <a16:creationId xmlns:a16="http://schemas.microsoft.com/office/drawing/2014/main" id="{C80B4572-9F30-42A3-AB06-98FC342E511E}"/>
                </a:ext>
              </a:extLst>
            </p:cNvPr>
            <p:cNvSpPr>
              <a:spLocks noChangeShapeType="1"/>
            </p:cNvSpPr>
            <p:nvPr/>
          </p:nvSpPr>
          <p:spPr bwMode="auto">
            <a:xfrm>
              <a:off x="679" y="1831"/>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9" name="直接连接符 295941">
              <a:extLst>
                <a:ext uri="{FF2B5EF4-FFF2-40B4-BE49-F238E27FC236}">
                  <a16:creationId xmlns:a16="http://schemas.microsoft.com/office/drawing/2014/main" id="{A7C20F87-A2A9-46A1-85AC-9EA0212C3C0D}"/>
                </a:ext>
              </a:extLst>
            </p:cNvPr>
            <p:cNvSpPr>
              <a:spLocks noChangeShapeType="1"/>
            </p:cNvSpPr>
            <p:nvPr/>
          </p:nvSpPr>
          <p:spPr bwMode="auto">
            <a:xfrm flipH="1">
              <a:off x="385" y="2018"/>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0" name="直接连接符 295942">
              <a:extLst>
                <a:ext uri="{FF2B5EF4-FFF2-40B4-BE49-F238E27FC236}">
                  <a16:creationId xmlns:a16="http://schemas.microsoft.com/office/drawing/2014/main" id="{4A6023CA-0AD8-407A-8BCB-CC21C0DF842F}"/>
                </a:ext>
              </a:extLst>
            </p:cNvPr>
            <p:cNvSpPr>
              <a:spLocks noChangeShapeType="1"/>
            </p:cNvSpPr>
            <p:nvPr/>
          </p:nvSpPr>
          <p:spPr bwMode="auto">
            <a:xfrm>
              <a:off x="385" y="2018"/>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1" name="直接连接符 295943">
              <a:extLst>
                <a:ext uri="{FF2B5EF4-FFF2-40B4-BE49-F238E27FC236}">
                  <a16:creationId xmlns:a16="http://schemas.microsoft.com/office/drawing/2014/main" id="{53081078-69D4-45F5-AA96-9123E1E5187E}"/>
                </a:ext>
              </a:extLst>
            </p:cNvPr>
            <p:cNvSpPr>
              <a:spLocks noChangeShapeType="1"/>
            </p:cNvSpPr>
            <p:nvPr/>
          </p:nvSpPr>
          <p:spPr bwMode="auto">
            <a:xfrm>
              <a:off x="385" y="2143"/>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2" name="直接连接符 295944">
              <a:extLst>
                <a:ext uri="{FF2B5EF4-FFF2-40B4-BE49-F238E27FC236}">
                  <a16:creationId xmlns:a16="http://schemas.microsoft.com/office/drawing/2014/main" id="{B6D843A7-8C25-47A0-9C11-52EE66BC2C84}"/>
                </a:ext>
              </a:extLst>
            </p:cNvPr>
            <p:cNvSpPr>
              <a:spLocks noChangeShapeType="1"/>
            </p:cNvSpPr>
            <p:nvPr/>
          </p:nvSpPr>
          <p:spPr bwMode="auto">
            <a:xfrm>
              <a:off x="679" y="2143"/>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3" name="直接连接符 295945">
              <a:extLst>
                <a:ext uri="{FF2B5EF4-FFF2-40B4-BE49-F238E27FC236}">
                  <a16:creationId xmlns:a16="http://schemas.microsoft.com/office/drawing/2014/main" id="{7D3B9454-DED1-4E3A-9D25-25D63063D86F}"/>
                </a:ext>
              </a:extLst>
            </p:cNvPr>
            <p:cNvSpPr>
              <a:spLocks noChangeShapeType="1"/>
            </p:cNvSpPr>
            <p:nvPr/>
          </p:nvSpPr>
          <p:spPr bwMode="auto">
            <a:xfrm flipH="1">
              <a:off x="385" y="2330"/>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4" name="直接连接符 295946">
              <a:extLst>
                <a:ext uri="{FF2B5EF4-FFF2-40B4-BE49-F238E27FC236}">
                  <a16:creationId xmlns:a16="http://schemas.microsoft.com/office/drawing/2014/main" id="{8370DEB9-30AF-4359-9294-863BFC1BB11B}"/>
                </a:ext>
              </a:extLst>
            </p:cNvPr>
            <p:cNvSpPr>
              <a:spLocks noChangeShapeType="1"/>
            </p:cNvSpPr>
            <p:nvPr/>
          </p:nvSpPr>
          <p:spPr bwMode="auto">
            <a:xfrm>
              <a:off x="385" y="2330"/>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5" name="直接连接符 295947">
              <a:extLst>
                <a:ext uri="{FF2B5EF4-FFF2-40B4-BE49-F238E27FC236}">
                  <a16:creationId xmlns:a16="http://schemas.microsoft.com/office/drawing/2014/main" id="{6E8F66E9-67FC-4DC2-B699-729A62B907BC}"/>
                </a:ext>
              </a:extLst>
            </p:cNvPr>
            <p:cNvSpPr>
              <a:spLocks noChangeShapeType="1"/>
            </p:cNvSpPr>
            <p:nvPr/>
          </p:nvSpPr>
          <p:spPr bwMode="auto">
            <a:xfrm>
              <a:off x="385" y="2455"/>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6" name="直接连接符 295948">
              <a:extLst>
                <a:ext uri="{FF2B5EF4-FFF2-40B4-BE49-F238E27FC236}">
                  <a16:creationId xmlns:a16="http://schemas.microsoft.com/office/drawing/2014/main" id="{DD68D877-F293-4A04-8413-CEEAD934EF02}"/>
                </a:ext>
              </a:extLst>
            </p:cNvPr>
            <p:cNvSpPr>
              <a:spLocks noChangeShapeType="1"/>
            </p:cNvSpPr>
            <p:nvPr/>
          </p:nvSpPr>
          <p:spPr bwMode="auto">
            <a:xfrm>
              <a:off x="679" y="2455"/>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7" name="直接连接符 295949">
              <a:extLst>
                <a:ext uri="{FF2B5EF4-FFF2-40B4-BE49-F238E27FC236}">
                  <a16:creationId xmlns:a16="http://schemas.microsoft.com/office/drawing/2014/main" id="{275B6D13-6064-43BE-8D44-B70BAFA41886}"/>
                </a:ext>
              </a:extLst>
            </p:cNvPr>
            <p:cNvSpPr>
              <a:spLocks noChangeShapeType="1"/>
            </p:cNvSpPr>
            <p:nvPr/>
          </p:nvSpPr>
          <p:spPr bwMode="auto">
            <a:xfrm flipH="1">
              <a:off x="385" y="2642"/>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8" name="直接连接符 295950">
              <a:extLst>
                <a:ext uri="{FF2B5EF4-FFF2-40B4-BE49-F238E27FC236}">
                  <a16:creationId xmlns:a16="http://schemas.microsoft.com/office/drawing/2014/main" id="{B7D03140-3E16-4FDD-861A-FD83E43D880B}"/>
                </a:ext>
              </a:extLst>
            </p:cNvPr>
            <p:cNvSpPr>
              <a:spLocks noChangeShapeType="1"/>
            </p:cNvSpPr>
            <p:nvPr/>
          </p:nvSpPr>
          <p:spPr bwMode="auto">
            <a:xfrm>
              <a:off x="385" y="2642"/>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9" name="直接连接符 295951">
              <a:extLst>
                <a:ext uri="{FF2B5EF4-FFF2-40B4-BE49-F238E27FC236}">
                  <a16:creationId xmlns:a16="http://schemas.microsoft.com/office/drawing/2014/main" id="{5F74BC46-6424-4461-B46A-F08936616B8B}"/>
                </a:ext>
              </a:extLst>
            </p:cNvPr>
            <p:cNvSpPr>
              <a:spLocks noChangeShapeType="1"/>
            </p:cNvSpPr>
            <p:nvPr/>
          </p:nvSpPr>
          <p:spPr bwMode="auto">
            <a:xfrm>
              <a:off x="385" y="2767"/>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0" name="直接连接符 295952">
              <a:extLst>
                <a:ext uri="{FF2B5EF4-FFF2-40B4-BE49-F238E27FC236}">
                  <a16:creationId xmlns:a16="http://schemas.microsoft.com/office/drawing/2014/main" id="{43B61B28-25EF-4C4C-8639-DE63F3BF124F}"/>
                </a:ext>
              </a:extLst>
            </p:cNvPr>
            <p:cNvSpPr>
              <a:spLocks noChangeShapeType="1"/>
            </p:cNvSpPr>
            <p:nvPr/>
          </p:nvSpPr>
          <p:spPr bwMode="auto">
            <a:xfrm>
              <a:off x="679" y="2767"/>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1" name="直接连接符 295953">
              <a:extLst>
                <a:ext uri="{FF2B5EF4-FFF2-40B4-BE49-F238E27FC236}">
                  <a16:creationId xmlns:a16="http://schemas.microsoft.com/office/drawing/2014/main" id="{5FB633C1-7BAF-42E8-88CD-BF6525E3BCA0}"/>
                </a:ext>
              </a:extLst>
            </p:cNvPr>
            <p:cNvSpPr>
              <a:spLocks noChangeShapeType="1"/>
            </p:cNvSpPr>
            <p:nvPr/>
          </p:nvSpPr>
          <p:spPr bwMode="auto">
            <a:xfrm flipH="1">
              <a:off x="385" y="2954"/>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2" name="直接连接符 295954">
              <a:extLst>
                <a:ext uri="{FF2B5EF4-FFF2-40B4-BE49-F238E27FC236}">
                  <a16:creationId xmlns:a16="http://schemas.microsoft.com/office/drawing/2014/main" id="{D6E7DC2E-60B9-4E2B-878F-BCA8AB54F872}"/>
                </a:ext>
              </a:extLst>
            </p:cNvPr>
            <p:cNvSpPr>
              <a:spLocks noChangeShapeType="1"/>
            </p:cNvSpPr>
            <p:nvPr/>
          </p:nvSpPr>
          <p:spPr bwMode="auto">
            <a:xfrm>
              <a:off x="385" y="2954"/>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331" name="矩形 295955">
            <a:extLst>
              <a:ext uri="{FF2B5EF4-FFF2-40B4-BE49-F238E27FC236}">
                <a16:creationId xmlns:a16="http://schemas.microsoft.com/office/drawing/2014/main" id="{69BA8E36-4B82-4EAD-94CB-7184F5F48868}"/>
              </a:ext>
            </a:extLst>
          </p:cNvPr>
          <p:cNvSpPr>
            <a:spLocks noChangeArrowheads="1"/>
          </p:cNvSpPr>
          <p:nvPr/>
        </p:nvSpPr>
        <p:spPr bwMode="auto">
          <a:xfrm>
            <a:off x="1619250" y="2781300"/>
            <a:ext cx="73025" cy="252095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2" name="矩形 295956">
            <a:extLst>
              <a:ext uri="{FF2B5EF4-FFF2-40B4-BE49-F238E27FC236}">
                <a16:creationId xmlns:a16="http://schemas.microsoft.com/office/drawing/2014/main" id="{B936BFD0-3166-46C1-8AB2-B4B5A8B8BFDE}"/>
              </a:ext>
            </a:extLst>
          </p:cNvPr>
          <p:cNvSpPr>
            <a:spLocks noChangeArrowheads="1"/>
          </p:cNvSpPr>
          <p:nvPr/>
        </p:nvSpPr>
        <p:spPr bwMode="auto">
          <a:xfrm>
            <a:off x="1619250" y="3573463"/>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3" name="矩形 295957">
            <a:extLst>
              <a:ext uri="{FF2B5EF4-FFF2-40B4-BE49-F238E27FC236}">
                <a16:creationId xmlns:a16="http://schemas.microsoft.com/office/drawing/2014/main" id="{C3BE878E-87EC-43B0-9BBD-9B542591E4E1}"/>
              </a:ext>
            </a:extLst>
          </p:cNvPr>
          <p:cNvSpPr>
            <a:spLocks noChangeArrowheads="1"/>
          </p:cNvSpPr>
          <p:nvPr/>
        </p:nvSpPr>
        <p:spPr bwMode="auto">
          <a:xfrm>
            <a:off x="1619250" y="2997200"/>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4" name="矩形 295958">
            <a:extLst>
              <a:ext uri="{FF2B5EF4-FFF2-40B4-BE49-F238E27FC236}">
                <a16:creationId xmlns:a16="http://schemas.microsoft.com/office/drawing/2014/main" id="{B780423D-B134-4631-AF58-BEF58561D7D2}"/>
              </a:ext>
            </a:extLst>
          </p:cNvPr>
          <p:cNvSpPr>
            <a:spLocks noChangeArrowheads="1"/>
          </p:cNvSpPr>
          <p:nvPr/>
        </p:nvSpPr>
        <p:spPr bwMode="auto">
          <a:xfrm>
            <a:off x="1619250" y="4725988"/>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5" name="矩形 295959">
            <a:extLst>
              <a:ext uri="{FF2B5EF4-FFF2-40B4-BE49-F238E27FC236}">
                <a16:creationId xmlns:a16="http://schemas.microsoft.com/office/drawing/2014/main" id="{8318E096-F94A-4A63-9AB6-6697C379A07A}"/>
              </a:ext>
            </a:extLst>
          </p:cNvPr>
          <p:cNvSpPr>
            <a:spLocks noChangeArrowheads="1"/>
          </p:cNvSpPr>
          <p:nvPr/>
        </p:nvSpPr>
        <p:spPr bwMode="auto">
          <a:xfrm>
            <a:off x="1619250" y="4149725"/>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6" name="椭圆 295960">
            <a:extLst>
              <a:ext uri="{FF2B5EF4-FFF2-40B4-BE49-F238E27FC236}">
                <a16:creationId xmlns:a16="http://schemas.microsoft.com/office/drawing/2014/main" id="{ADBFF332-A465-45AB-9560-2065AA1D0E29}"/>
              </a:ext>
            </a:extLst>
          </p:cNvPr>
          <p:cNvSpPr>
            <a:spLocks noChangeArrowheads="1"/>
          </p:cNvSpPr>
          <p:nvPr/>
        </p:nvSpPr>
        <p:spPr bwMode="auto">
          <a:xfrm>
            <a:off x="2484438" y="2349500"/>
            <a:ext cx="144462" cy="3382963"/>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7" name="直接连接符 295961">
            <a:extLst>
              <a:ext uri="{FF2B5EF4-FFF2-40B4-BE49-F238E27FC236}">
                <a16:creationId xmlns:a16="http://schemas.microsoft.com/office/drawing/2014/main" id="{4689715F-D1AE-4C89-B219-B394BE5E8852}"/>
              </a:ext>
            </a:extLst>
          </p:cNvPr>
          <p:cNvSpPr>
            <a:spLocks noChangeShapeType="1"/>
          </p:cNvSpPr>
          <p:nvPr/>
        </p:nvSpPr>
        <p:spPr bwMode="auto">
          <a:xfrm>
            <a:off x="3708400" y="1989138"/>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8" name="椭圆 295962">
            <a:extLst>
              <a:ext uri="{FF2B5EF4-FFF2-40B4-BE49-F238E27FC236}">
                <a16:creationId xmlns:a16="http://schemas.microsoft.com/office/drawing/2014/main" id="{CD218137-612A-4CCC-B7E6-7A482DB65730}"/>
              </a:ext>
            </a:extLst>
          </p:cNvPr>
          <p:cNvSpPr>
            <a:spLocks noChangeArrowheads="1"/>
          </p:cNvSpPr>
          <p:nvPr/>
        </p:nvSpPr>
        <p:spPr bwMode="auto">
          <a:xfrm>
            <a:off x="3635375" y="42195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39" name="椭圆 295963">
            <a:extLst>
              <a:ext uri="{FF2B5EF4-FFF2-40B4-BE49-F238E27FC236}">
                <a16:creationId xmlns:a16="http://schemas.microsoft.com/office/drawing/2014/main" id="{483EFE1B-9032-4F97-B796-B24B92CF1EC8}"/>
              </a:ext>
            </a:extLst>
          </p:cNvPr>
          <p:cNvSpPr>
            <a:spLocks noChangeArrowheads="1"/>
          </p:cNvSpPr>
          <p:nvPr/>
        </p:nvSpPr>
        <p:spPr bwMode="auto">
          <a:xfrm>
            <a:off x="3635375" y="37163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0" name="椭圆 295964">
            <a:extLst>
              <a:ext uri="{FF2B5EF4-FFF2-40B4-BE49-F238E27FC236}">
                <a16:creationId xmlns:a16="http://schemas.microsoft.com/office/drawing/2014/main" id="{EB7EA977-BDC6-4164-8644-3862AB0EBAFB}"/>
              </a:ext>
            </a:extLst>
          </p:cNvPr>
          <p:cNvSpPr>
            <a:spLocks noChangeArrowheads="1"/>
          </p:cNvSpPr>
          <p:nvPr/>
        </p:nvSpPr>
        <p:spPr bwMode="auto">
          <a:xfrm>
            <a:off x="3635375" y="476726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1" name="椭圆 295965">
            <a:extLst>
              <a:ext uri="{FF2B5EF4-FFF2-40B4-BE49-F238E27FC236}">
                <a16:creationId xmlns:a16="http://schemas.microsoft.com/office/drawing/2014/main" id="{97203060-4A04-43C4-B2F1-02B043E6EBAB}"/>
              </a:ext>
            </a:extLst>
          </p:cNvPr>
          <p:cNvSpPr>
            <a:spLocks noChangeArrowheads="1"/>
          </p:cNvSpPr>
          <p:nvPr/>
        </p:nvSpPr>
        <p:spPr bwMode="auto">
          <a:xfrm>
            <a:off x="3635375" y="50117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2" name="椭圆 295966">
            <a:extLst>
              <a:ext uri="{FF2B5EF4-FFF2-40B4-BE49-F238E27FC236}">
                <a16:creationId xmlns:a16="http://schemas.microsoft.com/office/drawing/2014/main" id="{BF2F77D9-C61F-455C-A3CB-C1E4CF023025}"/>
              </a:ext>
            </a:extLst>
          </p:cNvPr>
          <p:cNvSpPr>
            <a:spLocks noChangeArrowheads="1"/>
          </p:cNvSpPr>
          <p:nvPr/>
        </p:nvSpPr>
        <p:spPr bwMode="auto">
          <a:xfrm>
            <a:off x="3635375" y="450850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3" name="椭圆 295967">
            <a:extLst>
              <a:ext uri="{FF2B5EF4-FFF2-40B4-BE49-F238E27FC236}">
                <a16:creationId xmlns:a16="http://schemas.microsoft.com/office/drawing/2014/main" id="{7D3979AE-1D90-4975-A0F8-9EAD6C240A0B}"/>
              </a:ext>
            </a:extLst>
          </p:cNvPr>
          <p:cNvSpPr>
            <a:spLocks noChangeArrowheads="1"/>
          </p:cNvSpPr>
          <p:nvPr/>
        </p:nvSpPr>
        <p:spPr bwMode="auto">
          <a:xfrm>
            <a:off x="3635375" y="318293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4" name="椭圆 295968">
            <a:extLst>
              <a:ext uri="{FF2B5EF4-FFF2-40B4-BE49-F238E27FC236}">
                <a16:creationId xmlns:a16="http://schemas.microsoft.com/office/drawing/2014/main" id="{5944FD88-FBED-490F-BC7C-FBF7CED3F5DC}"/>
              </a:ext>
            </a:extLst>
          </p:cNvPr>
          <p:cNvSpPr>
            <a:spLocks noChangeArrowheads="1"/>
          </p:cNvSpPr>
          <p:nvPr/>
        </p:nvSpPr>
        <p:spPr bwMode="auto">
          <a:xfrm>
            <a:off x="3635375" y="342741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5" name="椭圆 295969">
            <a:extLst>
              <a:ext uri="{FF2B5EF4-FFF2-40B4-BE49-F238E27FC236}">
                <a16:creationId xmlns:a16="http://schemas.microsoft.com/office/drawing/2014/main" id="{CB67D4EF-94DE-4876-918F-909E236A80B1}"/>
              </a:ext>
            </a:extLst>
          </p:cNvPr>
          <p:cNvSpPr>
            <a:spLocks noChangeArrowheads="1"/>
          </p:cNvSpPr>
          <p:nvPr/>
        </p:nvSpPr>
        <p:spPr bwMode="auto">
          <a:xfrm>
            <a:off x="3635375" y="29241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99346" name="直接连接符 295970">
            <a:extLst>
              <a:ext uri="{FF2B5EF4-FFF2-40B4-BE49-F238E27FC236}">
                <a16:creationId xmlns:a16="http://schemas.microsoft.com/office/drawing/2014/main" id="{FFE0B715-E7D9-46FF-8E53-0E60934A9657}"/>
              </a:ext>
            </a:extLst>
          </p:cNvPr>
          <p:cNvSpPr>
            <a:spLocks noChangeShapeType="1"/>
          </p:cNvSpPr>
          <p:nvPr/>
        </p:nvSpPr>
        <p:spPr bwMode="auto">
          <a:xfrm flipV="1">
            <a:off x="3708400" y="1270000"/>
            <a:ext cx="0" cy="20875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7" name="直接连接符 295971">
            <a:extLst>
              <a:ext uri="{FF2B5EF4-FFF2-40B4-BE49-F238E27FC236}">
                <a16:creationId xmlns:a16="http://schemas.microsoft.com/office/drawing/2014/main" id="{9A7F6BEE-D860-405C-89AD-E12B2C9D95C5}"/>
              </a:ext>
            </a:extLst>
          </p:cNvPr>
          <p:cNvSpPr>
            <a:spLocks noChangeShapeType="1"/>
          </p:cNvSpPr>
          <p:nvPr/>
        </p:nvSpPr>
        <p:spPr bwMode="auto">
          <a:xfrm flipV="1">
            <a:off x="3708400" y="4725988"/>
            <a:ext cx="0" cy="2087562"/>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8" name="直接连接符 295972">
            <a:extLst>
              <a:ext uri="{FF2B5EF4-FFF2-40B4-BE49-F238E27FC236}">
                <a16:creationId xmlns:a16="http://schemas.microsoft.com/office/drawing/2014/main" id="{B20807AB-60AA-4C6F-9ECE-5E603D30D293}"/>
              </a:ext>
            </a:extLst>
          </p:cNvPr>
          <p:cNvSpPr>
            <a:spLocks noChangeShapeType="1"/>
          </p:cNvSpPr>
          <p:nvPr/>
        </p:nvSpPr>
        <p:spPr bwMode="auto">
          <a:xfrm>
            <a:off x="5435600" y="1557338"/>
            <a:ext cx="0" cy="51831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直接连接符 295973">
            <a:extLst>
              <a:ext uri="{FF2B5EF4-FFF2-40B4-BE49-F238E27FC236}">
                <a16:creationId xmlns:a16="http://schemas.microsoft.com/office/drawing/2014/main" id="{D60D3959-9C70-480B-957F-5C79A7AD175D}"/>
              </a:ext>
            </a:extLst>
          </p:cNvPr>
          <p:cNvSpPr>
            <a:spLocks noChangeShapeType="1"/>
          </p:cNvSpPr>
          <p:nvPr/>
        </p:nvSpPr>
        <p:spPr bwMode="auto">
          <a:xfrm>
            <a:off x="6732588" y="1270000"/>
            <a:ext cx="0" cy="54721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直接连接符 295974">
            <a:extLst>
              <a:ext uri="{FF2B5EF4-FFF2-40B4-BE49-F238E27FC236}">
                <a16:creationId xmlns:a16="http://schemas.microsoft.com/office/drawing/2014/main" id="{D7ECC576-83BC-495D-90D2-C1530C74C842}"/>
              </a:ext>
            </a:extLst>
          </p:cNvPr>
          <p:cNvSpPr>
            <a:spLocks noChangeShapeType="1"/>
          </p:cNvSpPr>
          <p:nvPr/>
        </p:nvSpPr>
        <p:spPr bwMode="auto">
          <a:xfrm>
            <a:off x="395288" y="4048125"/>
            <a:ext cx="7345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51" name="椭圆 295975">
            <a:extLst>
              <a:ext uri="{FF2B5EF4-FFF2-40B4-BE49-F238E27FC236}">
                <a16:creationId xmlns:a16="http://schemas.microsoft.com/office/drawing/2014/main" id="{099C53FE-DD2C-4F7F-BA77-32249626D36A}"/>
              </a:ext>
            </a:extLst>
          </p:cNvPr>
          <p:cNvSpPr>
            <a:spLocks noChangeArrowheads="1"/>
          </p:cNvSpPr>
          <p:nvPr/>
        </p:nvSpPr>
        <p:spPr bwMode="auto">
          <a:xfrm>
            <a:off x="3635375" y="3948113"/>
            <a:ext cx="144463" cy="187325"/>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aphicFrame>
        <p:nvGraphicFramePr>
          <p:cNvPr id="295977" name="对象 295976">
            <a:extLst>
              <a:ext uri="{FF2B5EF4-FFF2-40B4-BE49-F238E27FC236}">
                <a16:creationId xmlns:a16="http://schemas.microsoft.com/office/drawing/2014/main" id="{4D585275-C7D4-49B0-9073-059436925942}"/>
              </a:ext>
            </a:extLst>
          </p:cNvPr>
          <p:cNvGraphicFramePr>
            <a:graphicFrameLocks/>
          </p:cNvGraphicFramePr>
          <p:nvPr/>
        </p:nvGraphicFramePr>
        <p:xfrm>
          <a:off x="2057400" y="533400"/>
          <a:ext cx="4862513" cy="749300"/>
        </p:xfrm>
        <a:graphic>
          <a:graphicData uri="http://schemas.openxmlformats.org/presentationml/2006/ole">
            <mc:AlternateContent xmlns:mc="http://schemas.openxmlformats.org/markup-compatibility/2006">
              <mc:Choice xmlns:v="urn:schemas-microsoft-com:vml" Requires="v">
                <p:oleObj spid="_x0000_s99376" r:id="rId3" imgW="2551593" imgH="393529" progId="Equation.DSMT4">
                  <p:embed/>
                </p:oleObj>
              </mc:Choice>
              <mc:Fallback>
                <p:oleObj r:id="rId3" imgW="2551593" imgH="393529" progId="Equation.DSMT4">
                  <p:embed/>
                  <p:pic>
                    <p:nvPicPr>
                      <p:cNvPr id="0" name="对象 29597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33400"/>
                        <a:ext cx="486251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5978" name="文本框 295977">
            <a:extLst>
              <a:ext uri="{FF2B5EF4-FFF2-40B4-BE49-F238E27FC236}">
                <a16:creationId xmlns:a16="http://schemas.microsoft.com/office/drawing/2014/main" id="{07F899A2-37AC-43DF-9AC1-61DA519FC5B3}"/>
              </a:ext>
            </a:extLst>
          </p:cNvPr>
          <p:cNvSpPr txBox="1">
            <a:spLocks noChangeArrowheads="1"/>
          </p:cNvSpPr>
          <p:nvPr/>
        </p:nvSpPr>
        <p:spPr bwMode="auto">
          <a:xfrm>
            <a:off x="3276600" y="152400"/>
            <a:ext cx="2622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   0, ±1 and ±2 level</a:t>
            </a:r>
            <a:endParaRPr lang="en-US" altLang="zh-CN" sz="2400"/>
          </a:p>
        </p:txBody>
      </p:sp>
      <p:pic>
        <p:nvPicPr>
          <p:cNvPr id="295979" name="图片 295978" descr="未命名">
            <a:extLst>
              <a:ext uri="{FF2B5EF4-FFF2-40B4-BE49-F238E27FC236}">
                <a16:creationId xmlns:a16="http://schemas.microsoft.com/office/drawing/2014/main" id="{813BED3E-D6CD-4572-BC49-BE455F710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1128713"/>
            <a:ext cx="1314450"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980" name="图片 295979" descr="未命名">
            <a:extLst>
              <a:ext uri="{FF2B5EF4-FFF2-40B4-BE49-F238E27FC236}">
                <a16:creationId xmlns:a16="http://schemas.microsoft.com/office/drawing/2014/main" id="{288C2B5F-23A9-4F8D-AF48-B039845FCF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1128713"/>
            <a:ext cx="381000"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9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59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59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5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7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椭圆 296961">
            <a:extLst>
              <a:ext uri="{FF2B5EF4-FFF2-40B4-BE49-F238E27FC236}">
                <a16:creationId xmlns:a16="http://schemas.microsoft.com/office/drawing/2014/main" id="{F9725389-B76A-4292-BBC3-4CBA6C361074}"/>
              </a:ext>
            </a:extLst>
          </p:cNvPr>
          <p:cNvSpPr>
            <a:spLocks noChangeArrowheads="1"/>
          </p:cNvSpPr>
          <p:nvPr/>
        </p:nvSpPr>
        <p:spPr bwMode="auto">
          <a:xfrm>
            <a:off x="3851275" y="3946525"/>
            <a:ext cx="144463" cy="187325"/>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grpSp>
        <p:nvGrpSpPr>
          <p:cNvPr id="100355" name="组合 296962">
            <a:extLst>
              <a:ext uri="{FF2B5EF4-FFF2-40B4-BE49-F238E27FC236}">
                <a16:creationId xmlns:a16="http://schemas.microsoft.com/office/drawing/2014/main" id="{4805FEF6-D392-40FB-AAAE-330A2EF4F3FF}"/>
              </a:ext>
            </a:extLst>
          </p:cNvPr>
          <p:cNvGrpSpPr>
            <a:grpSpLocks/>
          </p:cNvGrpSpPr>
          <p:nvPr/>
        </p:nvGrpSpPr>
        <p:grpSpPr bwMode="auto">
          <a:xfrm>
            <a:off x="1258888" y="2779713"/>
            <a:ext cx="468312" cy="2519362"/>
            <a:chOff x="385" y="1706"/>
            <a:chExt cx="295" cy="1373"/>
          </a:xfrm>
        </p:grpSpPr>
        <p:sp>
          <p:nvSpPr>
            <p:cNvPr id="100414" name="直接连接符 296963">
              <a:extLst>
                <a:ext uri="{FF2B5EF4-FFF2-40B4-BE49-F238E27FC236}">
                  <a16:creationId xmlns:a16="http://schemas.microsoft.com/office/drawing/2014/main" id="{45A280C4-9250-4F00-9A16-F2C083AE4338}"/>
                </a:ext>
              </a:extLst>
            </p:cNvPr>
            <p:cNvSpPr>
              <a:spLocks noChangeShapeType="1"/>
            </p:cNvSpPr>
            <p:nvPr/>
          </p:nvSpPr>
          <p:spPr bwMode="auto">
            <a:xfrm>
              <a:off x="385" y="1706"/>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5" name="直接连接符 296964">
              <a:extLst>
                <a:ext uri="{FF2B5EF4-FFF2-40B4-BE49-F238E27FC236}">
                  <a16:creationId xmlns:a16="http://schemas.microsoft.com/office/drawing/2014/main" id="{A274F736-F233-4A17-BC97-C3CC530DD817}"/>
                </a:ext>
              </a:extLst>
            </p:cNvPr>
            <p:cNvSpPr>
              <a:spLocks noChangeShapeType="1"/>
            </p:cNvSpPr>
            <p:nvPr/>
          </p:nvSpPr>
          <p:spPr bwMode="auto">
            <a:xfrm>
              <a:off x="385" y="1831"/>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6" name="直接连接符 296965">
              <a:extLst>
                <a:ext uri="{FF2B5EF4-FFF2-40B4-BE49-F238E27FC236}">
                  <a16:creationId xmlns:a16="http://schemas.microsoft.com/office/drawing/2014/main" id="{42CAF710-EC4D-4917-BA76-972A04F065CB}"/>
                </a:ext>
              </a:extLst>
            </p:cNvPr>
            <p:cNvSpPr>
              <a:spLocks noChangeShapeType="1"/>
            </p:cNvSpPr>
            <p:nvPr/>
          </p:nvSpPr>
          <p:spPr bwMode="auto">
            <a:xfrm>
              <a:off x="679" y="1831"/>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7" name="直接连接符 296966">
              <a:extLst>
                <a:ext uri="{FF2B5EF4-FFF2-40B4-BE49-F238E27FC236}">
                  <a16:creationId xmlns:a16="http://schemas.microsoft.com/office/drawing/2014/main" id="{447383E2-453C-4982-B2B0-DE58FC847968}"/>
                </a:ext>
              </a:extLst>
            </p:cNvPr>
            <p:cNvSpPr>
              <a:spLocks noChangeShapeType="1"/>
            </p:cNvSpPr>
            <p:nvPr/>
          </p:nvSpPr>
          <p:spPr bwMode="auto">
            <a:xfrm flipH="1">
              <a:off x="385" y="2018"/>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8" name="直接连接符 296967">
              <a:extLst>
                <a:ext uri="{FF2B5EF4-FFF2-40B4-BE49-F238E27FC236}">
                  <a16:creationId xmlns:a16="http://schemas.microsoft.com/office/drawing/2014/main" id="{46D0438F-86A8-49C4-90C8-CCE75B302592}"/>
                </a:ext>
              </a:extLst>
            </p:cNvPr>
            <p:cNvSpPr>
              <a:spLocks noChangeShapeType="1"/>
            </p:cNvSpPr>
            <p:nvPr/>
          </p:nvSpPr>
          <p:spPr bwMode="auto">
            <a:xfrm>
              <a:off x="385" y="2018"/>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9" name="直接连接符 296968">
              <a:extLst>
                <a:ext uri="{FF2B5EF4-FFF2-40B4-BE49-F238E27FC236}">
                  <a16:creationId xmlns:a16="http://schemas.microsoft.com/office/drawing/2014/main" id="{6E5DC652-B815-47D1-94C5-A8E4B4A8EA80}"/>
                </a:ext>
              </a:extLst>
            </p:cNvPr>
            <p:cNvSpPr>
              <a:spLocks noChangeShapeType="1"/>
            </p:cNvSpPr>
            <p:nvPr/>
          </p:nvSpPr>
          <p:spPr bwMode="auto">
            <a:xfrm>
              <a:off x="385" y="2143"/>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0" name="直接连接符 296969">
              <a:extLst>
                <a:ext uri="{FF2B5EF4-FFF2-40B4-BE49-F238E27FC236}">
                  <a16:creationId xmlns:a16="http://schemas.microsoft.com/office/drawing/2014/main" id="{53A1F612-5F79-4999-8538-0DB8316154F5}"/>
                </a:ext>
              </a:extLst>
            </p:cNvPr>
            <p:cNvSpPr>
              <a:spLocks noChangeShapeType="1"/>
            </p:cNvSpPr>
            <p:nvPr/>
          </p:nvSpPr>
          <p:spPr bwMode="auto">
            <a:xfrm>
              <a:off x="679" y="2143"/>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1" name="直接连接符 296970">
              <a:extLst>
                <a:ext uri="{FF2B5EF4-FFF2-40B4-BE49-F238E27FC236}">
                  <a16:creationId xmlns:a16="http://schemas.microsoft.com/office/drawing/2014/main" id="{DA3F8F74-BB43-44E2-A4BE-B57942563282}"/>
                </a:ext>
              </a:extLst>
            </p:cNvPr>
            <p:cNvSpPr>
              <a:spLocks noChangeShapeType="1"/>
            </p:cNvSpPr>
            <p:nvPr/>
          </p:nvSpPr>
          <p:spPr bwMode="auto">
            <a:xfrm flipH="1">
              <a:off x="385" y="2330"/>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2" name="直接连接符 296971">
              <a:extLst>
                <a:ext uri="{FF2B5EF4-FFF2-40B4-BE49-F238E27FC236}">
                  <a16:creationId xmlns:a16="http://schemas.microsoft.com/office/drawing/2014/main" id="{6C01F838-7AC4-414F-A512-94D86711E0F0}"/>
                </a:ext>
              </a:extLst>
            </p:cNvPr>
            <p:cNvSpPr>
              <a:spLocks noChangeShapeType="1"/>
            </p:cNvSpPr>
            <p:nvPr/>
          </p:nvSpPr>
          <p:spPr bwMode="auto">
            <a:xfrm>
              <a:off x="385" y="2330"/>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3" name="直接连接符 296972">
              <a:extLst>
                <a:ext uri="{FF2B5EF4-FFF2-40B4-BE49-F238E27FC236}">
                  <a16:creationId xmlns:a16="http://schemas.microsoft.com/office/drawing/2014/main" id="{CB2BE8CD-D2E1-4CFE-AD9D-E4783508F1A1}"/>
                </a:ext>
              </a:extLst>
            </p:cNvPr>
            <p:cNvSpPr>
              <a:spLocks noChangeShapeType="1"/>
            </p:cNvSpPr>
            <p:nvPr/>
          </p:nvSpPr>
          <p:spPr bwMode="auto">
            <a:xfrm>
              <a:off x="385" y="2455"/>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4" name="直接连接符 296973">
              <a:extLst>
                <a:ext uri="{FF2B5EF4-FFF2-40B4-BE49-F238E27FC236}">
                  <a16:creationId xmlns:a16="http://schemas.microsoft.com/office/drawing/2014/main" id="{94DA3E7F-F988-4E38-9B40-71FBBC3FDD0D}"/>
                </a:ext>
              </a:extLst>
            </p:cNvPr>
            <p:cNvSpPr>
              <a:spLocks noChangeShapeType="1"/>
            </p:cNvSpPr>
            <p:nvPr/>
          </p:nvSpPr>
          <p:spPr bwMode="auto">
            <a:xfrm>
              <a:off x="679" y="2455"/>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5" name="直接连接符 296974">
              <a:extLst>
                <a:ext uri="{FF2B5EF4-FFF2-40B4-BE49-F238E27FC236}">
                  <a16:creationId xmlns:a16="http://schemas.microsoft.com/office/drawing/2014/main" id="{D6909A1D-9E8A-417B-AAA8-DAD480DDBE9D}"/>
                </a:ext>
              </a:extLst>
            </p:cNvPr>
            <p:cNvSpPr>
              <a:spLocks noChangeShapeType="1"/>
            </p:cNvSpPr>
            <p:nvPr/>
          </p:nvSpPr>
          <p:spPr bwMode="auto">
            <a:xfrm flipH="1">
              <a:off x="385" y="2642"/>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6" name="直接连接符 296975">
              <a:extLst>
                <a:ext uri="{FF2B5EF4-FFF2-40B4-BE49-F238E27FC236}">
                  <a16:creationId xmlns:a16="http://schemas.microsoft.com/office/drawing/2014/main" id="{B18C052D-82AF-40AB-8E18-A6F15A0DCA96}"/>
                </a:ext>
              </a:extLst>
            </p:cNvPr>
            <p:cNvSpPr>
              <a:spLocks noChangeShapeType="1"/>
            </p:cNvSpPr>
            <p:nvPr/>
          </p:nvSpPr>
          <p:spPr bwMode="auto">
            <a:xfrm>
              <a:off x="385" y="2642"/>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7" name="直接连接符 296976">
              <a:extLst>
                <a:ext uri="{FF2B5EF4-FFF2-40B4-BE49-F238E27FC236}">
                  <a16:creationId xmlns:a16="http://schemas.microsoft.com/office/drawing/2014/main" id="{749AD9C1-DAF8-419C-BFD0-A56FB4DD1B01}"/>
                </a:ext>
              </a:extLst>
            </p:cNvPr>
            <p:cNvSpPr>
              <a:spLocks noChangeShapeType="1"/>
            </p:cNvSpPr>
            <p:nvPr/>
          </p:nvSpPr>
          <p:spPr bwMode="auto">
            <a:xfrm>
              <a:off x="385" y="2767"/>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8" name="直接连接符 296977">
              <a:extLst>
                <a:ext uri="{FF2B5EF4-FFF2-40B4-BE49-F238E27FC236}">
                  <a16:creationId xmlns:a16="http://schemas.microsoft.com/office/drawing/2014/main" id="{68013D9C-F16B-4856-95DA-2066B78230F0}"/>
                </a:ext>
              </a:extLst>
            </p:cNvPr>
            <p:cNvSpPr>
              <a:spLocks noChangeShapeType="1"/>
            </p:cNvSpPr>
            <p:nvPr/>
          </p:nvSpPr>
          <p:spPr bwMode="auto">
            <a:xfrm>
              <a:off x="679" y="2767"/>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29" name="直接连接符 296978">
              <a:extLst>
                <a:ext uri="{FF2B5EF4-FFF2-40B4-BE49-F238E27FC236}">
                  <a16:creationId xmlns:a16="http://schemas.microsoft.com/office/drawing/2014/main" id="{DCBF15A2-AD20-450C-9B2C-3878273DF2F0}"/>
                </a:ext>
              </a:extLst>
            </p:cNvPr>
            <p:cNvSpPr>
              <a:spLocks noChangeShapeType="1"/>
            </p:cNvSpPr>
            <p:nvPr/>
          </p:nvSpPr>
          <p:spPr bwMode="auto">
            <a:xfrm flipH="1">
              <a:off x="385" y="2954"/>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30" name="直接连接符 296979">
              <a:extLst>
                <a:ext uri="{FF2B5EF4-FFF2-40B4-BE49-F238E27FC236}">
                  <a16:creationId xmlns:a16="http://schemas.microsoft.com/office/drawing/2014/main" id="{E6E54610-8829-48B0-92F8-F95D771680A1}"/>
                </a:ext>
              </a:extLst>
            </p:cNvPr>
            <p:cNvSpPr>
              <a:spLocks noChangeShapeType="1"/>
            </p:cNvSpPr>
            <p:nvPr/>
          </p:nvSpPr>
          <p:spPr bwMode="auto">
            <a:xfrm>
              <a:off x="385" y="2954"/>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0356" name="矩形 296980">
            <a:extLst>
              <a:ext uri="{FF2B5EF4-FFF2-40B4-BE49-F238E27FC236}">
                <a16:creationId xmlns:a16="http://schemas.microsoft.com/office/drawing/2014/main" id="{70B3F5FD-813F-4641-9AF4-578B35E85FE0}"/>
              </a:ext>
            </a:extLst>
          </p:cNvPr>
          <p:cNvSpPr>
            <a:spLocks noChangeArrowheads="1"/>
          </p:cNvSpPr>
          <p:nvPr/>
        </p:nvSpPr>
        <p:spPr bwMode="auto">
          <a:xfrm>
            <a:off x="1835150" y="2779713"/>
            <a:ext cx="73025" cy="2520950"/>
          </a:xfrm>
          <a:prstGeom prst="rect">
            <a:avLst/>
          </a:prstGeom>
          <a:solidFill>
            <a:schemeClr val="tx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57" name="矩形 296981">
            <a:extLst>
              <a:ext uri="{FF2B5EF4-FFF2-40B4-BE49-F238E27FC236}">
                <a16:creationId xmlns:a16="http://schemas.microsoft.com/office/drawing/2014/main" id="{FA365A5C-2BC7-4079-BF13-1A6CAC8FC9D0}"/>
              </a:ext>
            </a:extLst>
          </p:cNvPr>
          <p:cNvSpPr>
            <a:spLocks noChangeArrowheads="1"/>
          </p:cNvSpPr>
          <p:nvPr/>
        </p:nvSpPr>
        <p:spPr bwMode="auto">
          <a:xfrm>
            <a:off x="1835150" y="3571875"/>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58" name="矩形 296982">
            <a:extLst>
              <a:ext uri="{FF2B5EF4-FFF2-40B4-BE49-F238E27FC236}">
                <a16:creationId xmlns:a16="http://schemas.microsoft.com/office/drawing/2014/main" id="{2254EB41-2974-472B-9547-E406B0A50707}"/>
              </a:ext>
            </a:extLst>
          </p:cNvPr>
          <p:cNvSpPr>
            <a:spLocks noChangeArrowheads="1"/>
          </p:cNvSpPr>
          <p:nvPr/>
        </p:nvSpPr>
        <p:spPr bwMode="auto">
          <a:xfrm>
            <a:off x="1835150" y="2995613"/>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59" name="矩形 296983">
            <a:extLst>
              <a:ext uri="{FF2B5EF4-FFF2-40B4-BE49-F238E27FC236}">
                <a16:creationId xmlns:a16="http://schemas.microsoft.com/office/drawing/2014/main" id="{60363E8B-CE48-4372-9A3F-61FED521A4C9}"/>
              </a:ext>
            </a:extLst>
          </p:cNvPr>
          <p:cNvSpPr>
            <a:spLocks noChangeArrowheads="1"/>
          </p:cNvSpPr>
          <p:nvPr/>
        </p:nvSpPr>
        <p:spPr bwMode="auto">
          <a:xfrm>
            <a:off x="1835150" y="4724400"/>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0" name="矩形 296984">
            <a:extLst>
              <a:ext uri="{FF2B5EF4-FFF2-40B4-BE49-F238E27FC236}">
                <a16:creationId xmlns:a16="http://schemas.microsoft.com/office/drawing/2014/main" id="{D115F9FE-CCA8-4FEB-9914-D8828FD68DA3}"/>
              </a:ext>
            </a:extLst>
          </p:cNvPr>
          <p:cNvSpPr>
            <a:spLocks noChangeArrowheads="1"/>
          </p:cNvSpPr>
          <p:nvPr/>
        </p:nvSpPr>
        <p:spPr bwMode="auto">
          <a:xfrm>
            <a:off x="1835150" y="4148138"/>
            <a:ext cx="73025" cy="358775"/>
          </a:xfrm>
          <a:prstGeom prst="rect">
            <a:avLst/>
          </a:prstGeom>
          <a:solidFill>
            <a:schemeClr val="bg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1" name="椭圆 296985">
            <a:extLst>
              <a:ext uri="{FF2B5EF4-FFF2-40B4-BE49-F238E27FC236}">
                <a16:creationId xmlns:a16="http://schemas.microsoft.com/office/drawing/2014/main" id="{E3A82239-8252-422F-B425-90F94C176BC7}"/>
              </a:ext>
            </a:extLst>
          </p:cNvPr>
          <p:cNvSpPr>
            <a:spLocks noChangeArrowheads="1"/>
          </p:cNvSpPr>
          <p:nvPr/>
        </p:nvSpPr>
        <p:spPr bwMode="auto">
          <a:xfrm>
            <a:off x="2700338" y="2347913"/>
            <a:ext cx="144462" cy="3382962"/>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2" name="直接连接符 296986">
            <a:extLst>
              <a:ext uri="{FF2B5EF4-FFF2-40B4-BE49-F238E27FC236}">
                <a16:creationId xmlns:a16="http://schemas.microsoft.com/office/drawing/2014/main" id="{8F4EB1C0-DBCB-4A77-8783-DA7C30355030}"/>
              </a:ext>
            </a:extLst>
          </p:cNvPr>
          <p:cNvSpPr>
            <a:spLocks noChangeShapeType="1"/>
          </p:cNvSpPr>
          <p:nvPr/>
        </p:nvSpPr>
        <p:spPr bwMode="auto">
          <a:xfrm>
            <a:off x="3924300" y="1987550"/>
            <a:ext cx="0" cy="4248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3" name="椭圆 296987">
            <a:extLst>
              <a:ext uri="{FF2B5EF4-FFF2-40B4-BE49-F238E27FC236}">
                <a16:creationId xmlns:a16="http://schemas.microsoft.com/office/drawing/2014/main" id="{FF435569-BA4D-4C04-89F5-98DF2CF36272}"/>
              </a:ext>
            </a:extLst>
          </p:cNvPr>
          <p:cNvSpPr>
            <a:spLocks noChangeArrowheads="1"/>
          </p:cNvSpPr>
          <p:nvPr/>
        </p:nvSpPr>
        <p:spPr bwMode="auto">
          <a:xfrm>
            <a:off x="3851275" y="421798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4" name="椭圆 296988">
            <a:extLst>
              <a:ext uri="{FF2B5EF4-FFF2-40B4-BE49-F238E27FC236}">
                <a16:creationId xmlns:a16="http://schemas.microsoft.com/office/drawing/2014/main" id="{8E535314-B280-453F-ACBD-792647A4857C}"/>
              </a:ext>
            </a:extLst>
          </p:cNvPr>
          <p:cNvSpPr>
            <a:spLocks noChangeArrowheads="1"/>
          </p:cNvSpPr>
          <p:nvPr/>
        </p:nvSpPr>
        <p:spPr bwMode="auto">
          <a:xfrm>
            <a:off x="3851275" y="371475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5" name="椭圆 296989">
            <a:extLst>
              <a:ext uri="{FF2B5EF4-FFF2-40B4-BE49-F238E27FC236}">
                <a16:creationId xmlns:a16="http://schemas.microsoft.com/office/drawing/2014/main" id="{AEFF597F-31DC-43C1-BC42-EE6A3521A777}"/>
              </a:ext>
            </a:extLst>
          </p:cNvPr>
          <p:cNvSpPr>
            <a:spLocks noChangeArrowheads="1"/>
          </p:cNvSpPr>
          <p:nvPr/>
        </p:nvSpPr>
        <p:spPr bwMode="auto">
          <a:xfrm>
            <a:off x="3851275" y="476567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6" name="椭圆 296990">
            <a:extLst>
              <a:ext uri="{FF2B5EF4-FFF2-40B4-BE49-F238E27FC236}">
                <a16:creationId xmlns:a16="http://schemas.microsoft.com/office/drawing/2014/main" id="{F4CF9E02-6B84-4C00-9D8F-1EC0F1A45B0F}"/>
              </a:ext>
            </a:extLst>
          </p:cNvPr>
          <p:cNvSpPr>
            <a:spLocks noChangeArrowheads="1"/>
          </p:cNvSpPr>
          <p:nvPr/>
        </p:nvSpPr>
        <p:spPr bwMode="auto">
          <a:xfrm>
            <a:off x="3851275" y="501015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7" name="椭圆 296991">
            <a:extLst>
              <a:ext uri="{FF2B5EF4-FFF2-40B4-BE49-F238E27FC236}">
                <a16:creationId xmlns:a16="http://schemas.microsoft.com/office/drawing/2014/main" id="{A77E7DE2-F510-4454-A81A-906695F96560}"/>
              </a:ext>
            </a:extLst>
          </p:cNvPr>
          <p:cNvSpPr>
            <a:spLocks noChangeArrowheads="1"/>
          </p:cNvSpPr>
          <p:nvPr/>
        </p:nvSpPr>
        <p:spPr bwMode="auto">
          <a:xfrm>
            <a:off x="3851275" y="4506913"/>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8" name="椭圆 296992">
            <a:extLst>
              <a:ext uri="{FF2B5EF4-FFF2-40B4-BE49-F238E27FC236}">
                <a16:creationId xmlns:a16="http://schemas.microsoft.com/office/drawing/2014/main" id="{057F4D3B-F0D1-4858-9827-42DF62230CAC}"/>
              </a:ext>
            </a:extLst>
          </p:cNvPr>
          <p:cNvSpPr>
            <a:spLocks noChangeArrowheads="1"/>
          </p:cNvSpPr>
          <p:nvPr/>
        </p:nvSpPr>
        <p:spPr bwMode="auto">
          <a:xfrm>
            <a:off x="3851275" y="3181350"/>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69" name="椭圆 296993">
            <a:extLst>
              <a:ext uri="{FF2B5EF4-FFF2-40B4-BE49-F238E27FC236}">
                <a16:creationId xmlns:a16="http://schemas.microsoft.com/office/drawing/2014/main" id="{C11CAFC2-F020-4546-9A23-F554BCBBD420}"/>
              </a:ext>
            </a:extLst>
          </p:cNvPr>
          <p:cNvSpPr>
            <a:spLocks noChangeArrowheads="1"/>
          </p:cNvSpPr>
          <p:nvPr/>
        </p:nvSpPr>
        <p:spPr bwMode="auto">
          <a:xfrm>
            <a:off x="3851275" y="3425825"/>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70" name="椭圆 296994">
            <a:extLst>
              <a:ext uri="{FF2B5EF4-FFF2-40B4-BE49-F238E27FC236}">
                <a16:creationId xmlns:a16="http://schemas.microsoft.com/office/drawing/2014/main" id="{C0A1A2E5-31E0-4D8A-9F42-FD091D991A30}"/>
              </a:ext>
            </a:extLst>
          </p:cNvPr>
          <p:cNvSpPr>
            <a:spLocks noChangeArrowheads="1"/>
          </p:cNvSpPr>
          <p:nvPr/>
        </p:nvSpPr>
        <p:spPr bwMode="auto">
          <a:xfrm>
            <a:off x="3851275" y="2922588"/>
            <a:ext cx="144463" cy="146050"/>
          </a:xfrm>
          <a:prstGeom prst="ellipse">
            <a:avLst/>
          </a:prstGeom>
          <a:solidFill>
            <a:srgbClr val="FF0000"/>
          </a:solidFill>
          <a:ln w="9525">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Garamond" panose="02020404030301010803" pitchFamily="18" charset="0"/>
            </a:endParaRPr>
          </a:p>
        </p:txBody>
      </p:sp>
      <p:sp>
        <p:nvSpPr>
          <p:cNvPr id="100371" name="直接连接符 296995">
            <a:extLst>
              <a:ext uri="{FF2B5EF4-FFF2-40B4-BE49-F238E27FC236}">
                <a16:creationId xmlns:a16="http://schemas.microsoft.com/office/drawing/2014/main" id="{6B2F3177-C8F3-46FC-AA0F-12A4FC72DDD9}"/>
              </a:ext>
            </a:extLst>
          </p:cNvPr>
          <p:cNvSpPr>
            <a:spLocks noChangeShapeType="1"/>
          </p:cNvSpPr>
          <p:nvPr/>
        </p:nvSpPr>
        <p:spPr bwMode="auto">
          <a:xfrm flipV="1">
            <a:off x="3924300" y="3887788"/>
            <a:ext cx="0" cy="28892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2" name="直接连接符 296996">
            <a:extLst>
              <a:ext uri="{FF2B5EF4-FFF2-40B4-BE49-F238E27FC236}">
                <a16:creationId xmlns:a16="http://schemas.microsoft.com/office/drawing/2014/main" id="{A0A066F6-A3A0-4FF7-9E16-A8D555D17C64}"/>
              </a:ext>
            </a:extLst>
          </p:cNvPr>
          <p:cNvSpPr>
            <a:spLocks noChangeShapeType="1"/>
          </p:cNvSpPr>
          <p:nvPr/>
        </p:nvSpPr>
        <p:spPr bwMode="auto">
          <a:xfrm>
            <a:off x="5651500" y="1555750"/>
            <a:ext cx="0" cy="51831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3" name="直接连接符 296997">
            <a:extLst>
              <a:ext uri="{FF2B5EF4-FFF2-40B4-BE49-F238E27FC236}">
                <a16:creationId xmlns:a16="http://schemas.microsoft.com/office/drawing/2014/main" id="{8E39AB76-17EF-45EF-85B0-C0FA10BDAD96}"/>
              </a:ext>
            </a:extLst>
          </p:cNvPr>
          <p:cNvSpPr>
            <a:spLocks noChangeShapeType="1"/>
          </p:cNvSpPr>
          <p:nvPr/>
        </p:nvSpPr>
        <p:spPr bwMode="auto">
          <a:xfrm>
            <a:off x="6948488" y="1268413"/>
            <a:ext cx="0" cy="54721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74" name="直接连接符 296998">
            <a:extLst>
              <a:ext uri="{FF2B5EF4-FFF2-40B4-BE49-F238E27FC236}">
                <a16:creationId xmlns:a16="http://schemas.microsoft.com/office/drawing/2014/main" id="{A4D5E8AC-7FA6-42FC-8D9F-1CB36EF1A3C6}"/>
              </a:ext>
            </a:extLst>
          </p:cNvPr>
          <p:cNvSpPr>
            <a:spLocks noChangeShapeType="1"/>
          </p:cNvSpPr>
          <p:nvPr/>
        </p:nvSpPr>
        <p:spPr bwMode="auto">
          <a:xfrm>
            <a:off x="611188" y="4046538"/>
            <a:ext cx="7345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00" name="对象 296999">
            <a:extLst>
              <a:ext uri="{FF2B5EF4-FFF2-40B4-BE49-F238E27FC236}">
                <a16:creationId xmlns:a16="http://schemas.microsoft.com/office/drawing/2014/main" id="{BE99A1A1-64AC-446F-BD89-1A9811DB97C0}"/>
              </a:ext>
            </a:extLst>
          </p:cNvPr>
          <p:cNvGraphicFramePr>
            <a:graphicFrameLocks/>
          </p:cNvGraphicFramePr>
          <p:nvPr/>
        </p:nvGraphicFramePr>
        <p:xfrm>
          <a:off x="466725" y="415925"/>
          <a:ext cx="7921625" cy="781050"/>
        </p:xfrm>
        <a:graphic>
          <a:graphicData uri="http://schemas.openxmlformats.org/presentationml/2006/ole">
            <mc:AlternateContent xmlns:mc="http://schemas.openxmlformats.org/markup-compatibility/2006">
              <mc:Choice xmlns:v="urn:schemas-microsoft-com:vml" Requires="v">
                <p:oleObj spid="_x0000_s100434" r:id="rId3" imgW="3998764" imgH="393529" progId="Equation.DSMT4">
                  <p:embed/>
                </p:oleObj>
              </mc:Choice>
              <mc:Fallback>
                <p:oleObj r:id="rId3" imgW="3998764" imgH="393529" progId="Equation.DSMT4">
                  <p:embed/>
                  <p:pic>
                    <p:nvPicPr>
                      <p:cNvPr id="0" name="对象 29699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415925"/>
                        <a:ext cx="79216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97001" name="组合 297000">
            <a:extLst>
              <a:ext uri="{FF2B5EF4-FFF2-40B4-BE49-F238E27FC236}">
                <a16:creationId xmlns:a16="http://schemas.microsoft.com/office/drawing/2014/main" id="{2244D811-45FD-4B86-A521-8C0C39DC205C}"/>
              </a:ext>
            </a:extLst>
          </p:cNvPr>
          <p:cNvGrpSpPr>
            <a:grpSpLocks/>
          </p:cNvGrpSpPr>
          <p:nvPr/>
        </p:nvGrpSpPr>
        <p:grpSpPr bwMode="auto">
          <a:xfrm>
            <a:off x="6616700" y="3646488"/>
            <a:ext cx="468313" cy="2519362"/>
            <a:chOff x="385" y="1706"/>
            <a:chExt cx="295" cy="1373"/>
          </a:xfrm>
        </p:grpSpPr>
        <p:sp>
          <p:nvSpPr>
            <p:cNvPr id="100397" name="直接连接符 297001">
              <a:extLst>
                <a:ext uri="{FF2B5EF4-FFF2-40B4-BE49-F238E27FC236}">
                  <a16:creationId xmlns:a16="http://schemas.microsoft.com/office/drawing/2014/main" id="{BC598969-D8C9-4405-9964-B05441F86C3E}"/>
                </a:ext>
              </a:extLst>
            </p:cNvPr>
            <p:cNvSpPr>
              <a:spLocks noChangeShapeType="1"/>
            </p:cNvSpPr>
            <p:nvPr/>
          </p:nvSpPr>
          <p:spPr bwMode="auto">
            <a:xfrm>
              <a:off x="385" y="1706"/>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8" name="直接连接符 297002">
              <a:extLst>
                <a:ext uri="{FF2B5EF4-FFF2-40B4-BE49-F238E27FC236}">
                  <a16:creationId xmlns:a16="http://schemas.microsoft.com/office/drawing/2014/main" id="{8BDE31CB-6250-4FDA-B65F-EF6F785A6A17}"/>
                </a:ext>
              </a:extLst>
            </p:cNvPr>
            <p:cNvSpPr>
              <a:spLocks noChangeShapeType="1"/>
            </p:cNvSpPr>
            <p:nvPr/>
          </p:nvSpPr>
          <p:spPr bwMode="auto">
            <a:xfrm>
              <a:off x="385" y="1831"/>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9" name="直接连接符 297003">
              <a:extLst>
                <a:ext uri="{FF2B5EF4-FFF2-40B4-BE49-F238E27FC236}">
                  <a16:creationId xmlns:a16="http://schemas.microsoft.com/office/drawing/2014/main" id="{516EC945-7A3C-4D30-93EA-7C981C7CAFF3}"/>
                </a:ext>
              </a:extLst>
            </p:cNvPr>
            <p:cNvSpPr>
              <a:spLocks noChangeShapeType="1"/>
            </p:cNvSpPr>
            <p:nvPr/>
          </p:nvSpPr>
          <p:spPr bwMode="auto">
            <a:xfrm>
              <a:off x="679" y="1831"/>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0" name="直接连接符 297004">
              <a:extLst>
                <a:ext uri="{FF2B5EF4-FFF2-40B4-BE49-F238E27FC236}">
                  <a16:creationId xmlns:a16="http://schemas.microsoft.com/office/drawing/2014/main" id="{DBC76D68-398D-4EB3-810B-2DBD8444EBC9}"/>
                </a:ext>
              </a:extLst>
            </p:cNvPr>
            <p:cNvSpPr>
              <a:spLocks noChangeShapeType="1"/>
            </p:cNvSpPr>
            <p:nvPr/>
          </p:nvSpPr>
          <p:spPr bwMode="auto">
            <a:xfrm flipH="1">
              <a:off x="385" y="2018"/>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1" name="直接连接符 297005">
              <a:extLst>
                <a:ext uri="{FF2B5EF4-FFF2-40B4-BE49-F238E27FC236}">
                  <a16:creationId xmlns:a16="http://schemas.microsoft.com/office/drawing/2014/main" id="{49345710-3BA4-42CB-9464-018186566BB4}"/>
                </a:ext>
              </a:extLst>
            </p:cNvPr>
            <p:cNvSpPr>
              <a:spLocks noChangeShapeType="1"/>
            </p:cNvSpPr>
            <p:nvPr/>
          </p:nvSpPr>
          <p:spPr bwMode="auto">
            <a:xfrm>
              <a:off x="385" y="2018"/>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2" name="直接连接符 297006">
              <a:extLst>
                <a:ext uri="{FF2B5EF4-FFF2-40B4-BE49-F238E27FC236}">
                  <a16:creationId xmlns:a16="http://schemas.microsoft.com/office/drawing/2014/main" id="{E60ECCAA-5E5E-4F84-AE98-D28F0AE347A7}"/>
                </a:ext>
              </a:extLst>
            </p:cNvPr>
            <p:cNvSpPr>
              <a:spLocks noChangeShapeType="1"/>
            </p:cNvSpPr>
            <p:nvPr/>
          </p:nvSpPr>
          <p:spPr bwMode="auto">
            <a:xfrm>
              <a:off x="385" y="2143"/>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3" name="直接连接符 297007">
              <a:extLst>
                <a:ext uri="{FF2B5EF4-FFF2-40B4-BE49-F238E27FC236}">
                  <a16:creationId xmlns:a16="http://schemas.microsoft.com/office/drawing/2014/main" id="{39294717-B607-4DC5-994E-668C6A33C2C5}"/>
                </a:ext>
              </a:extLst>
            </p:cNvPr>
            <p:cNvSpPr>
              <a:spLocks noChangeShapeType="1"/>
            </p:cNvSpPr>
            <p:nvPr/>
          </p:nvSpPr>
          <p:spPr bwMode="auto">
            <a:xfrm>
              <a:off x="679" y="2143"/>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4" name="直接连接符 297008">
              <a:extLst>
                <a:ext uri="{FF2B5EF4-FFF2-40B4-BE49-F238E27FC236}">
                  <a16:creationId xmlns:a16="http://schemas.microsoft.com/office/drawing/2014/main" id="{A37F5BBE-2346-44C5-A4AB-4E475B3FF5A2}"/>
                </a:ext>
              </a:extLst>
            </p:cNvPr>
            <p:cNvSpPr>
              <a:spLocks noChangeShapeType="1"/>
            </p:cNvSpPr>
            <p:nvPr/>
          </p:nvSpPr>
          <p:spPr bwMode="auto">
            <a:xfrm flipH="1">
              <a:off x="385" y="2330"/>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5" name="直接连接符 297009">
              <a:extLst>
                <a:ext uri="{FF2B5EF4-FFF2-40B4-BE49-F238E27FC236}">
                  <a16:creationId xmlns:a16="http://schemas.microsoft.com/office/drawing/2014/main" id="{2B8BB1EA-A79B-4FCD-B47E-BC6AFDDED159}"/>
                </a:ext>
              </a:extLst>
            </p:cNvPr>
            <p:cNvSpPr>
              <a:spLocks noChangeShapeType="1"/>
            </p:cNvSpPr>
            <p:nvPr/>
          </p:nvSpPr>
          <p:spPr bwMode="auto">
            <a:xfrm>
              <a:off x="385" y="2330"/>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6" name="直接连接符 297010">
              <a:extLst>
                <a:ext uri="{FF2B5EF4-FFF2-40B4-BE49-F238E27FC236}">
                  <a16:creationId xmlns:a16="http://schemas.microsoft.com/office/drawing/2014/main" id="{D49C20CC-326F-4320-9239-10395CA1B91A}"/>
                </a:ext>
              </a:extLst>
            </p:cNvPr>
            <p:cNvSpPr>
              <a:spLocks noChangeShapeType="1"/>
            </p:cNvSpPr>
            <p:nvPr/>
          </p:nvSpPr>
          <p:spPr bwMode="auto">
            <a:xfrm>
              <a:off x="385" y="2455"/>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7" name="直接连接符 297011">
              <a:extLst>
                <a:ext uri="{FF2B5EF4-FFF2-40B4-BE49-F238E27FC236}">
                  <a16:creationId xmlns:a16="http://schemas.microsoft.com/office/drawing/2014/main" id="{9A8FE7D8-7C1B-46EE-AF04-B0B0E7FC6FDA}"/>
                </a:ext>
              </a:extLst>
            </p:cNvPr>
            <p:cNvSpPr>
              <a:spLocks noChangeShapeType="1"/>
            </p:cNvSpPr>
            <p:nvPr/>
          </p:nvSpPr>
          <p:spPr bwMode="auto">
            <a:xfrm>
              <a:off x="679" y="2455"/>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8" name="直接连接符 297012">
              <a:extLst>
                <a:ext uri="{FF2B5EF4-FFF2-40B4-BE49-F238E27FC236}">
                  <a16:creationId xmlns:a16="http://schemas.microsoft.com/office/drawing/2014/main" id="{EEAA5E17-90B7-4BE1-B029-6F333D219DC2}"/>
                </a:ext>
              </a:extLst>
            </p:cNvPr>
            <p:cNvSpPr>
              <a:spLocks noChangeShapeType="1"/>
            </p:cNvSpPr>
            <p:nvPr/>
          </p:nvSpPr>
          <p:spPr bwMode="auto">
            <a:xfrm flipH="1">
              <a:off x="385" y="2642"/>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09" name="直接连接符 297013">
              <a:extLst>
                <a:ext uri="{FF2B5EF4-FFF2-40B4-BE49-F238E27FC236}">
                  <a16:creationId xmlns:a16="http://schemas.microsoft.com/office/drawing/2014/main" id="{8FDDE78C-7C26-41F8-BEA4-F23EFECA6F8D}"/>
                </a:ext>
              </a:extLst>
            </p:cNvPr>
            <p:cNvSpPr>
              <a:spLocks noChangeShapeType="1"/>
            </p:cNvSpPr>
            <p:nvPr/>
          </p:nvSpPr>
          <p:spPr bwMode="auto">
            <a:xfrm>
              <a:off x="385" y="2642"/>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0" name="直接连接符 297014">
              <a:extLst>
                <a:ext uri="{FF2B5EF4-FFF2-40B4-BE49-F238E27FC236}">
                  <a16:creationId xmlns:a16="http://schemas.microsoft.com/office/drawing/2014/main" id="{173BD6C0-9B5F-413B-AD93-B9BB279FB3A0}"/>
                </a:ext>
              </a:extLst>
            </p:cNvPr>
            <p:cNvSpPr>
              <a:spLocks noChangeShapeType="1"/>
            </p:cNvSpPr>
            <p:nvPr/>
          </p:nvSpPr>
          <p:spPr bwMode="auto">
            <a:xfrm>
              <a:off x="385" y="2767"/>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1" name="直接连接符 297015">
              <a:extLst>
                <a:ext uri="{FF2B5EF4-FFF2-40B4-BE49-F238E27FC236}">
                  <a16:creationId xmlns:a16="http://schemas.microsoft.com/office/drawing/2014/main" id="{87EBD2A4-399C-4383-AB4D-C527CD47ECD7}"/>
                </a:ext>
              </a:extLst>
            </p:cNvPr>
            <p:cNvSpPr>
              <a:spLocks noChangeShapeType="1"/>
            </p:cNvSpPr>
            <p:nvPr/>
          </p:nvSpPr>
          <p:spPr bwMode="auto">
            <a:xfrm>
              <a:off x="679" y="2767"/>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2" name="直接连接符 297016">
              <a:extLst>
                <a:ext uri="{FF2B5EF4-FFF2-40B4-BE49-F238E27FC236}">
                  <a16:creationId xmlns:a16="http://schemas.microsoft.com/office/drawing/2014/main" id="{9A42BB7E-7D39-4693-9347-D1F06CF08D0C}"/>
                </a:ext>
              </a:extLst>
            </p:cNvPr>
            <p:cNvSpPr>
              <a:spLocks noChangeShapeType="1"/>
            </p:cNvSpPr>
            <p:nvPr/>
          </p:nvSpPr>
          <p:spPr bwMode="auto">
            <a:xfrm flipH="1">
              <a:off x="385" y="2954"/>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13" name="直接连接符 297017">
              <a:extLst>
                <a:ext uri="{FF2B5EF4-FFF2-40B4-BE49-F238E27FC236}">
                  <a16:creationId xmlns:a16="http://schemas.microsoft.com/office/drawing/2014/main" id="{33DD76B6-94AB-42CB-8E4E-C6B728589401}"/>
                </a:ext>
              </a:extLst>
            </p:cNvPr>
            <p:cNvSpPr>
              <a:spLocks noChangeShapeType="1"/>
            </p:cNvSpPr>
            <p:nvPr/>
          </p:nvSpPr>
          <p:spPr bwMode="auto">
            <a:xfrm>
              <a:off x="385" y="2954"/>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019" name="组合 297018">
            <a:extLst>
              <a:ext uri="{FF2B5EF4-FFF2-40B4-BE49-F238E27FC236}">
                <a16:creationId xmlns:a16="http://schemas.microsoft.com/office/drawing/2014/main" id="{390D701E-D58D-4C2D-8354-E726C52215DE}"/>
              </a:ext>
            </a:extLst>
          </p:cNvPr>
          <p:cNvGrpSpPr>
            <a:grpSpLocks/>
          </p:cNvGrpSpPr>
          <p:nvPr/>
        </p:nvGrpSpPr>
        <p:grpSpPr bwMode="auto">
          <a:xfrm>
            <a:off x="6624638" y="1341438"/>
            <a:ext cx="468312" cy="2519362"/>
            <a:chOff x="385" y="1706"/>
            <a:chExt cx="295" cy="1373"/>
          </a:xfrm>
        </p:grpSpPr>
        <p:sp>
          <p:nvSpPr>
            <p:cNvPr id="100380" name="直接连接符 297019">
              <a:extLst>
                <a:ext uri="{FF2B5EF4-FFF2-40B4-BE49-F238E27FC236}">
                  <a16:creationId xmlns:a16="http://schemas.microsoft.com/office/drawing/2014/main" id="{39088F04-1D49-4964-91B7-38042A490472}"/>
                </a:ext>
              </a:extLst>
            </p:cNvPr>
            <p:cNvSpPr>
              <a:spLocks noChangeShapeType="1"/>
            </p:cNvSpPr>
            <p:nvPr/>
          </p:nvSpPr>
          <p:spPr bwMode="auto">
            <a:xfrm>
              <a:off x="385" y="1706"/>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1" name="直接连接符 297020">
              <a:extLst>
                <a:ext uri="{FF2B5EF4-FFF2-40B4-BE49-F238E27FC236}">
                  <a16:creationId xmlns:a16="http://schemas.microsoft.com/office/drawing/2014/main" id="{FD7A07C6-2243-4A63-A1F1-9FD25139885A}"/>
                </a:ext>
              </a:extLst>
            </p:cNvPr>
            <p:cNvSpPr>
              <a:spLocks noChangeShapeType="1"/>
            </p:cNvSpPr>
            <p:nvPr/>
          </p:nvSpPr>
          <p:spPr bwMode="auto">
            <a:xfrm>
              <a:off x="385" y="1831"/>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2" name="直接连接符 297021">
              <a:extLst>
                <a:ext uri="{FF2B5EF4-FFF2-40B4-BE49-F238E27FC236}">
                  <a16:creationId xmlns:a16="http://schemas.microsoft.com/office/drawing/2014/main" id="{75F9CC8C-C868-4511-8CEA-780515F048EA}"/>
                </a:ext>
              </a:extLst>
            </p:cNvPr>
            <p:cNvSpPr>
              <a:spLocks noChangeShapeType="1"/>
            </p:cNvSpPr>
            <p:nvPr/>
          </p:nvSpPr>
          <p:spPr bwMode="auto">
            <a:xfrm>
              <a:off x="679" y="1831"/>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3" name="直接连接符 297022">
              <a:extLst>
                <a:ext uri="{FF2B5EF4-FFF2-40B4-BE49-F238E27FC236}">
                  <a16:creationId xmlns:a16="http://schemas.microsoft.com/office/drawing/2014/main" id="{4132D8BF-555D-4241-979B-961D1C0CE6ED}"/>
                </a:ext>
              </a:extLst>
            </p:cNvPr>
            <p:cNvSpPr>
              <a:spLocks noChangeShapeType="1"/>
            </p:cNvSpPr>
            <p:nvPr/>
          </p:nvSpPr>
          <p:spPr bwMode="auto">
            <a:xfrm flipH="1">
              <a:off x="385" y="2018"/>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4" name="直接连接符 297023">
              <a:extLst>
                <a:ext uri="{FF2B5EF4-FFF2-40B4-BE49-F238E27FC236}">
                  <a16:creationId xmlns:a16="http://schemas.microsoft.com/office/drawing/2014/main" id="{4E0FDEEF-E91F-4B27-9A09-FD7C2CE0C1FB}"/>
                </a:ext>
              </a:extLst>
            </p:cNvPr>
            <p:cNvSpPr>
              <a:spLocks noChangeShapeType="1"/>
            </p:cNvSpPr>
            <p:nvPr/>
          </p:nvSpPr>
          <p:spPr bwMode="auto">
            <a:xfrm>
              <a:off x="385" y="2018"/>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5" name="直接连接符 297024">
              <a:extLst>
                <a:ext uri="{FF2B5EF4-FFF2-40B4-BE49-F238E27FC236}">
                  <a16:creationId xmlns:a16="http://schemas.microsoft.com/office/drawing/2014/main" id="{5C0A6654-412F-42F9-AE16-199720921D1A}"/>
                </a:ext>
              </a:extLst>
            </p:cNvPr>
            <p:cNvSpPr>
              <a:spLocks noChangeShapeType="1"/>
            </p:cNvSpPr>
            <p:nvPr/>
          </p:nvSpPr>
          <p:spPr bwMode="auto">
            <a:xfrm>
              <a:off x="385" y="2143"/>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6" name="直接连接符 297025">
              <a:extLst>
                <a:ext uri="{FF2B5EF4-FFF2-40B4-BE49-F238E27FC236}">
                  <a16:creationId xmlns:a16="http://schemas.microsoft.com/office/drawing/2014/main" id="{09BEC34C-45F4-4949-A01D-1CA00F429E68}"/>
                </a:ext>
              </a:extLst>
            </p:cNvPr>
            <p:cNvSpPr>
              <a:spLocks noChangeShapeType="1"/>
            </p:cNvSpPr>
            <p:nvPr/>
          </p:nvSpPr>
          <p:spPr bwMode="auto">
            <a:xfrm>
              <a:off x="679" y="2143"/>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7" name="直接连接符 297026">
              <a:extLst>
                <a:ext uri="{FF2B5EF4-FFF2-40B4-BE49-F238E27FC236}">
                  <a16:creationId xmlns:a16="http://schemas.microsoft.com/office/drawing/2014/main" id="{4EA1BFBA-E765-4A43-B727-38DDA1722328}"/>
                </a:ext>
              </a:extLst>
            </p:cNvPr>
            <p:cNvSpPr>
              <a:spLocks noChangeShapeType="1"/>
            </p:cNvSpPr>
            <p:nvPr/>
          </p:nvSpPr>
          <p:spPr bwMode="auto">
            <a:xfrm flipH="1">
              <a:off x="385" y="2330"/>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8" name="直接连接符 297027">
              <a:extLst>
                <a:ext uri="{FF2B5EF4-FFF2-40B4-BE49-F238E27FC236}">
                  <a16:creationId xmlns:a16="http://schemas.microsoft.com/office/drawing/2014/main" id="{52C3284A-D5F8-408B-B160-B6D9BCB15CE5}"/>
                </a:ext>
              </a:extLst>
            </p:cNvPr>
            <p:cNvSpPr>
              <a:spLocks noChangeShapeType="1"/>
            </p:cNvSpPr>
            <p:nvPr/>
          </p:nvSpPr>
          <p:spPr bwMode="auto">
            <a:xfrm>
              <a:off x="385" y="2330"/>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89" name="直接连接符 297028">
              <a:extLst>
                <a:ext uri="{FF2B5EF4-FFF2-40B4-BE49-F238E27FC236}">
                  <a16:creationId xmlns:a16="http://schemas.microsoft.com/office/drawing/2014/main" id="{24F54B64-5DDB-42D3-A1DE-6E58A2C175BB}"/>
                </a:ext>
              </a:extLst>
            </p:cNvPr>
            <p:cNvSpPr>
              <a:spLocks noChangeShapeType="1"/>
            </p:cNvSpPr>
            <p:nvPr/>
          </p:nvSpPr>
          <p:spPr bwMode="auto">
            <a:xfrm>
              <a:off x="385" y="2455"/>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0" name="直接连接符 297029">
              <a:extLst>
                <a:ext uri="{FF2B5EF4-FFF2-40B4-BE49-F238E27FC236}">
                  <a16:creationId xmlns:a16="http://schemas.microsoft.com/office/drawing/2014/main" id="{7569FBA1-8ADF-4004-A93D-40D6EFB133C5}"/>
                </a:ext>
              </a:extLst>
            </p:cNvPr>
            <p:cNvSpPr>
              <a:spLocks noChangeShapeType="1"/>
            </p:cNvSpPr>
            <p:nvPr/>
          </p:nvSpPr>
          <p:spPr bwMode="auto">
            <a:xfrm>
              <a:off x="679" y="2455"/>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1" name="直接连接符 297030">
              <a:extLst>
                <a:ext uri="{FF2B5EF4-FFF2-40B4-BE49-F238E27FC236}">
                  <a16:creationId xmlns:a16="http://schemas.microsoft.com/office/drawing/2014/main" id="{45CEA6F0-C4FD-40EB-8495-18ED31B1C64A}"/>
                </a:ext>
              </a:extLst>
            </p:cNvPr>
            <p:cNvSpPr>
              <a:spLocks noChangeShapeType="1"/>
            </p:cNvSpPr>
            <p:nvPr/>
          </p:nvSpPr>
          <p:spPr bwMode="auto">
            <a:xfrm flipH="1">
              <a:off x="385" y="2642"/>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2" name="直接连接符 297031">
              <a:extLst>
                <a:ext uri="{FF2B5EF4-FFF2-40B4-BE49-F238E27FC236}">
                  <a16:creationId xmlns:a16="http://schemas.microsoft.com/office/drawing/2014/main" id="{B0F93A0C-B2A3-4491-9AFF-5608E80C7D53}"/>
                </a:ext>
              </a:extLst>
            </p:cNvPr>
            <p:cNvSpPr>
              <a:spLocks noChangeShapeType="1"/>
            </p:cNvSpPr>
            <p:nvPr/>
          </p:nvSpPr>
          <p:spPr bwMode="auto">
            <a:xfrm>
              <a:off x="385" y="2642"/>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3" name="直接连接符 297032">
              <a:extLst>
                <a:ext uri="{FF2B5EF4-FFF2-40B4-BE49-F238E27FC236}">
                  <a16:creationId xmlns:a16="http://schemas.microsoft.com/office/drawing/2014/main" id="{B5D7BD97-6A40-41AF-81B6-C8D5FFC94CAE}"/>
                </a:ext>
              </a:extLst>
            </p:cNvPr>
            <p:cNvSpPr>
              <a:spLocks noChangeShapeType="1"/>
            </p:cNvSpPr>
            <p:nvPr/>
          </p:nvSpPr>
          <p:spPr bwMode="auto">
            <a:xfrm>
              <a:off x="385" y="2767"/>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4" name="直接连接符 297033">
              <a:extLst>
                <a:ext uri="{FF2B5EF4-FFF2-40B4-BE49-F238E27FC236}">
                  <a16:creationId xmlns:a16="http://schemas.microsoft.com/office/drawing/2014/main" id="{259F666F-7E18-44F3-926C-32E3EA5FEE1D}"/>
                </a:ext>
              </a:extLst>
            </p:cNvPr>
            <p:cNvSpPr>
              <a:spLocks noChangeShapeType="1"/>
            </p:cNvSpPr>
            <p:nvPr/>
          </p:nvSpPr>
          <p:spPr bwMode="auto">
            <a:xfrm>
              <a:off x="679" y="2767"/>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直接连接符 297034">
              <a:extLst>
                <a:ext uri="{FF2B5EF4-FFF2-40B4-BE49-F238E27FC236}">
                  <a16:creationId xmlns:a16="http://schemas.microsoft.com/office/drawing/2014/main" id="{CECA80C1-D58C-4176-A399-2A2E79138E85}"/>
                </a:ext>
              </a:extLst>
            </p:cNvPr>
            <p:cNvSpPr>
              <a:spLocks noChangeShapeType="1"/>
            </p:cNvSpPr>
            <p:nvPr/>
          </p:nvSpPr>
          <p:spPr bwMode="auto">
            <a:xfrm flipH="1">
              <a:off x="385" y="2954"/>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直接连接符 297035">
              <a:extLst>
                <a:ext uri="{FF2B5EF4-FFF2-40B4-BE49-F238E27FC236}">
                  <a16:creationId xmlns:a16="http://schemas.microsoft.com/office/drawing/2014/main" id="{80FA5145-1D54-4448-8A8E-D6E264392671}"/>
                </a:ext>
              </a:extLst>
            </p:cNvPr>
            <p:cNvSpPr>
              <a:spLocks noChangeShapeType="1"/>
            </p:cNvSpPr>
            <p:nvPr/>
          </p:nvSpPr>
          <p:spPr bwMode="auto">
            <a:xfrm>
              <a:off x="385" y="2954"/>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037" name="文本框 297036">
            <a:extLst>
              <a:ext uri="{FF2B5EF4-FFF2-40B4-BE49-F238E27FC236}">
                <a16:creationId xmlns:a16="http://schemas.microsoft.com/office/drawing/2014/main" id="{6A56E0EE-C396-4CCC-B48B-3C1ED07F648D}"/>
              </a:ext>
            </a:extLst>
          </p:cNvPr>
          <p:cNvSpPr txBox="1">
            <a:spLocks noChangeArrowheads="1"/>
          </p:cNvSpPr>
          <p:nvPr/>
        </p:nvSpPr>
        <p:spPr bwMode="auto">
          <a:xfrm>
            <a:off x="762000" y="1690688"/>
            <a:ext cx="208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0 level is forbidden</a:t>
            </a:r>
          </a:p>
        </p:txBody>
      </p:sp>
      <p:pic>
        <p:nvPicPr>
          <p:cNvPr id="297038" name="图片 297037" descr="未命名">
            <a:extLst>
              <a:ext uri="{FF2B5EF4-FFF2-40B4-BE49-F238E27FC236}">
                <a16:creationId xmlns:a16="http://schemas.microsoft.com/office/drawing/2014/main" id="{AECB9505-072B-4591-A7E0-B9FD1B7F1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2455863"/>
            <a:ext cx="5048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70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70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70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97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a:extLst>
              <a:ext uri="{FF2B5EF4-FFF2-40B4-BE49-F238E27FC236}">
                <a16:creationId xmlns:a16="http://schemas.microsoft.com/office/drawing/2014/main" id="{97F2629D-44DA-4898-AD91-9D778EE218E7}"/>
              </a:ext>
            </a:extLst>
          </p:cNvPr>
          <p:cNvGraphicFramePr>
            <a:graphicFrameLocks noChangeAspect="1"/>
          </p:cNvGraphicFramePr>
          <p:nvPr/>
        </p:nvGraphicFramePr>
        <p:xfrm>
          <a:off x="914400" y="685800"/>
          <a:ext cx="3124200" cy="1114425"/>
        </p:xfrm>
        <a:graphic>
          <a:graphicData uri="http://schemas.openxmlformats.org/presentationml/2006/ole">
            <mc:AlternateContent xmlns:mc="http://schemas.openxmlformats.org/markup-compatibility/2006">
              <mc:Choice xmlns:v="urn:schemas-microsoft-com:vml" Requires="v">
                <p:oleObj spid="_x0000_s24591" r:id="rId3" imgW="1379255" imgH="426751" progId="Equation.DSMT4">
                  <p:embed/>
                </p:oleObj>
              </mc:Choice>
              <mc:Fallback>
                <p:oleObj r:id="rId3" imgW="1379255" imgH="42675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31242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4579" name="Group 3">
            <a:extLst>
              <a:ext uri="{FF2B5EF4-FFF2-40B4-BE49-F238E27FC236}">
                <a16:creationId xmlns:a16="http://schemas.microsoft.com/office/drawing/2014/main" id="{AA4C0B4A-A8E3-49C9-836E-E1B8AC2C5A15}"/>
              </a:ext>
            </a:extLst>
          </p:cNvPr>
          <p:cNvGrpSpPr>
            <a:grpSpLocks/>
          </p:cNvGrpSpPr>
          <p:nvPr/>
        </p:nvGrpSpPr>
        <p:grpSpPr bwMode="auto">
          <a:xfrm>
            <a:off x="990600" y="2438400"/>
            <a:ext cx="7620000" cy="3124200"/>
            <a:chOff x="624" y="1210"/>
            <a:chExt cx="4800" cy="1999"/>
          </a:xfrm>
        </p:grpSpPr>
        <p:graphicFrame>
          <p:nvGraphicFramePr>
            <p:cNvPr id="24580" name="Object 4">
              <a:extLst>
                <a:ext uri="{FF2B5EF4-FFF2-40B4-BE49-F238E27FC236}">
                  <a16:creationId xmlns:a16="http://schemas.microsoft.com/office/drawing/2014/main" id="{ADD0D0F1-C2B7-4937-98A5-4F206B77B006}"/>
                </a:ext>
              </a:extLst>
            </p:cNvPr>
            <p:cNvGraphicFramePr>
              <a:graphicFrameLocks noChangeAspect="1"/>
            </p:cNvGraphicFramePr>
            <p:nvPr/>
          </p:nvGraphicFramePr>
          <p:xfrm>
            <a:off x="624" y="1210"/>
            <a:ext cx="4800" cy="1999"/>
          </p:xfrm>
          <a:graphic>
            <a:graphicData uri="http://schemas.openxmlformats.org/presentationml/2006/ole">
              <mc:AlternateContent xmlns:mc="http://schemas.openxmlformats.org/markup-compatibility/2006">
                <mc:Choice xmlns:v="urn:schemas-microsoft-com:vml" Requires="v">
                  <p:oleObj spid="_x0000_s24592" r:id="rId5" imgW="4638095" imgH="2238687" progId="Paint.Picture">
                    <p:embed/>
                  </p:oleObj>
                </mc:Choice>
                <mc:Fallback>
                  <p:oleObj r:id="rId5" imgW="4638095" imgH="2238687"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1210"/>
                          <a:ext cx="4800" cy="1999"/>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1" name="Line 5">
              <a:extLst>
                <a:ext uri="{FF2B5EF4-FFF2-40B4-BE49-F238E27FC236}">
                  <a16:creationId xmlns:a16="http://schemas.microsoft.com/office/drawing/2014/main" id="{D4F818E4-CCB9-4DE1-836C-322FB43A9CA5}"/>
                </a:ext>
              </a:extLst>
            </p:cNvPr>
            <p:cNvSpPr>
              <a:spLocks noChangeShapeType="1"/>
            </p:cNvSpPr>
            <p:nvPr/>
          </p:nvSpPr>
          <p:spPr bwMode="auto">
            <a:xfrm>
              <a:off x="2910" y="1690"/>
              <a:ext cx="184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2" name="Line 6">
              <a:extLst>
                <a:ext uri="{FF2B5EF4-FFF2-40B4-BE49-F238E27FC236}">
                  <a16:creationId xmlns:a16="http://schemas.microsoft.com/office/drawing/2014/main" id="{32281295-007B-4FA6-8C34-550DF47FEE81}"/>
                </a:ext>
              </a:extLst>
            </p:cNvPr>
            <p:cNvSpPr>
              <a:spLocks noChangeShapeType="1"/>
            </p:cNvSpPr>
            <p:nvPr/>
          </p:nvSpPr>
          <p:spPr bwMode="auto">
            <a:xfrm>
              <a:off x="1008" y="2776"/>
              <a:ext cx="191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Line 7">
              <a:extLst>
                <a:ext uri="{FF2B5EF4-FFF2-40B4-BE49-F238E27FC236}">
                  <a16:creationId xmlns:a16="http://schemas.microsoft.com/office/drawing/2014/main" id="{CD5607BF-E26D-4B34-83CB-04942352F475}"/>
                </a:ext>
              </a:extLst>
            </p:cNvPr>
            <p:cNvSpPr>
              <a:spLocks noChangeShapeType="1"/>
            </p:cNvSpPr>
            <p:nvPr/>
          </p:nvSpPr>
          <p:spPr bwMode="auto">
            <a:xfrm flipV="1">
              <a:off x="1008" y="2218"/>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4" name="Line 8">
              <a:extLst>
                <a:ext uri="{FF2B5EF4-FFF2-40B4-BE49-F238E27FC236}">
                  <a16:creationId xmlns:a16="http://schemas.microsoft.com/office/drawing/2014/main" id="{A5EFFA9B-E2E2-42CF-A108-528C742D5DA3}"/>
                </a:ext>
              </a:extLst>
            </p:cNvPr>
            <p:cNvSpPr>
              <a:spLocks noChangeShapeType="1"/>
            </p:cNvSpPr>
            <p:nvPr/>
          </p:nvSpPr>
          <p:spPr bwMode="auto">
            <a:xfrm flipV="1">
              <a:off x="4752" y="1690"/>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框 1">
            <a:extLst>
              <a:ext uri="{FF2B5EF4-FFF2-40B4-BE49-F238E27FC236}">
                <a16:creationId xmlns:a16="http://schemas.microsoft.com/office/drawing/2014/main" id="{742EABE7-2085-42CB-9711-F3294CE75E70}"/>
              </a:ext>
            </a:extLst>
          </p:cNvPr>
          <p:cNvSpPr txBox="1">
            <a:spLocks noChangeArrowheads="1"/>
          </p:cNvSpPr>
          <p:nvPr/>
        </p:nvSpPr>
        <p:spPr bwMode="auto">
          <a:xfrm>
            <a:off x="2381250" y="3021013"/>
            <a:ext cx="462756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4400">
                <a:latin typeface="Comic Sans MS" panose="030F0702030302020204" pitchFamily="66" charset="0"/>
              </a:rPr>
              <a:t>Thanks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a:extLst>
              <a:ext uri="{FF2B5EF4-FFF2-40B4-BE49-F238E27FC236}">
                <a16:creationId xmlns:a16="http://schemas.microsoft.com/office/drawing/2014/main" id="{E83157EF-5DFA-4975-9280-79B7E0245B86}"/>
              </a:ext>
            </a:extLst>
          </p:cNvPr>
          <p:cNvGraphicFramePr>
            <a:graphicFrameLocks noChangeAspect="1"/>
          </p:cNvGraphicFramePr>
          <p:nvPr/>
        </p:nvGraphicFramePr>
        <p:xfrm>
          <a:off x="990600" y="914400"/>
          <a:ext cx="3962400" cy="936625"/>
        </p:xfrm>
        <a:graphic>
          <a:graphicData uri="http://schemas.openxmlformats.org/presentationml/2006/ole">
            <mc:AlternateContent xmlns:mc="http://schemas.openxmlformats.org/markup-compatibility/2006">
              <mc:Choice xmlns:v="urn:schemas-microsoft-com:vml" Requires="v">
                <p:oleObj spid="_x0000_s25615" r:id="rId3" imgW="2126086" imgH="426751" progId="Equation.DSMT4">
                  <p:embed/>
                </p:oleObj>
              </mc:Choice>
              <mc:Fallback>
                <p:oleObj r:id="rId3" imgW="2126086" imgH="42675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3962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603" name="Group 3">
            <a:extLst>
              <a:ext uri="{FF2B5EF4-FFF2-40B4-BE49-F238E27FC236}">
                <a16:creationId xmlns:a16="http://schemas.microsoft.com/office/drawing/2014/main" id="{92EC6866-1182-4CB3-B9AC-BD70B48CCFC3}"/>
              </a:ext>
            </a:extLst>
          </p:cNvPr>
          <p:cNvGrpSpPr>
            <a:grpSpLocks/>
          </p:cNvGrpSpPr>
          <p:nvPr/>
        </p:nvGrpSpPr>
        <p:grpSpPr bwMode="auto">
          <a:xfrm>
            <a:off x="990600" y="2667000"/>
            <a:ext cx="7620000" cy="3124200"/>
            <a:chOff x="614" y="1226"/>
            <a:chExt cx="4800" cy="1957"/>
          </a:xfrm>
        </p:grpSpPr>
        <p:graphicFrame>
          <p:nvGraphicFramePr>
            <p:cNvPr id="25604" name="Object 4">
              <a:extLst>
                <a:ext uri="{FF2B5EF4-FFF2-40B4-BE49-F238E27FC236}">
                  <a16:creationId xmlns:a16="http://schemas.microsoft.com/office/drawing/2014/main" id="{05063877-C571-4C6C-B3AA-4CC73F3A3FA4}"/>
                </a:ext>
              </a:extLst>
            </p:cNvPr>
            <p:cNvGraphicFramePr>
              <a:graphicFrameLocks noChangeAspect="1"/>
            </p:cNvGraphicFramePr>
            <p:nvPr/>
          </p:nvGraphicFramePr>
          <p:xfrm>
            <a:off x="614" y="1226"/>
            <a:ext cx="4800" cy="1957"/>
          </p:xfrm>
          <a:graphic>
            <a:graphicData uri="http://schemas.openxmlformats.org/presentationml/2006/ole">
              <mc:AlternateContent xmlns:mc="http://schemas.openxmlformats.org/markup-compatibility/2006">
                <mc:Choice xmlns:v="urn:schemas-microsoft-com:vml" Requires="v">
                  <p:oleObj spid="_x0000_s25616" r:id="rId5" imgW="4629796" imgH="2085714" progId="Paint.Picture">
                    <p:embed/>
                  </p:oleObj>
                </mc:Choice>
                <mc:Fallback>
                  <p:oleObj r:id="rId5" imgW="4629796" imgH="2085714"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 y="1226"/>
                          <a:ext cx="4800" cy="1957"/>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5" name="Line 5">
              <a:extLst>
                <a:ext uri="{FF2B5EF4-FFF2-40B4-BE49-F238E27FC236}">
                  <a16:creationId xmlns:a16="http://schemas.microsoft.com/office/drawing/2014/main" id="{C5860B75-EC9B-4541-B3CB-471DAF438E79}"/>
                </a:ext>
              </a:extLst>
            </p:cNvPr>
            <p:cNvSpPr>
              <a:spLocks noChangeShapeType="1"/>
            </p:cNvSpPr>
            <p:nvPr/>
          </p:nvSpPr>
          <p:spPr bwMode="auto">
            <a:xfrm>
              <a:off x="3032" y="1706"/>
              <a:ext cx="185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Line 6">
              <a:extLst>
                <a:ext uri="{FF2B5EF4-FFF2-40B4-BE49-F238E27FC236}">
                  <a16:creationId xmlns:a16="http://schemas.microsoft.com/office/drawing/2014/main" id="{1B0AE388-3830-44ED-8A39-262D3C561D04}"/>
                </a:ext>
              </a:extLst>
            </p:cNvPr>
            <p:cNvSpPr>
              <a:spLocks noChangeShapeType="1"/>
            </p:cNvSpPr>
            <p:nvPr/>
          </p:nvSpPr>
          <p:spPr bwMode="auto">
            <a:xfrm>
              <a:off x="1142" y="2776"/>
              <a:ext cx="187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Line 7">
              <a:extLst>
                <a:ext uri="{FF2B5EF4-FFF2-40B4-BE49-F238E27FC236}">
                  <a16:creationId xmlns:a16="http://schemas.microsoft.com/office/drawing/2014/main" id="{4AA50F5B-6AF3-4CDC-97B2-23F001E951CE}"/>
                </a:ext>
              </a:extLst>
            </p:cNvPr>
            <p:cNvSpPr>
              <a:spLocks noChangeShapeType="1"/>
            </p:cNvSpPr>
            <p:nvPr/>
          </p:nvSpPr>
          <p:spPr bwMode="auto">
            <a:xfrm flipV="1">
              <a:off x="1142" y="2216"/>
              <a:ext cx="0" cy="56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 name="Line 8">
              <a:extLst>
                <a:ext uri="{FF2B5EF4-FFF2-40B4-BE49-F238E27FC236}">
                  <a16:creationId xmlns:a16="http://schemas.microsoft.com/office/drawing/2014/main" id="{0C187EBB-055E-4A33-B644-29AE58510B01}"/>
                </a:ext>
              </a:extLst>
            </p:cNvPr>
            <p:cNvSpPr>
              <a:spLocks noChangeShapeType="1"/>
            </p:cNvSpPr>
            <p:nvPr/>
          </p:nvSpPr>
          <p:spPr bwMode="auto">
            <a:xfrm flipV="1">
              <a:off x="4880" y="1696"/>
              <a:ext cx="0" cy="520"/>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a:extLst>
              <a:ext uri="{FF2B5EF4-FFF2-40B4-BE49-F238E27FC236}">
                <a16:creationId xmlns:a16="http://schemas.microsoft.com/office/drawing/2014/main" id="{2E59333D-4D82-4CB1-B9B5-D5DBEEBE3109}"/>
              </a:ext>
            </a:extLst>
          </p:cNvPr>
          <p:cNvGraphicFramePr>
            <a:graphicFrameLocks noChangeAspect="1"/>
          </p:cNvGraphicFramePr>
          <p:nvPr/>
        </p:nvGraphicFramePr>
        <p:xfrm>
          <a:off x="990600" y="762000"/>
          <a:ext cx="5715000" cy="1004888"/>
        </p:xfrm>
        <a:graphic>
          <a:graphicData uri="http://schemas.openxmlformats.org/presentationml/2006/ole">
            <mc:AlternateContent xmlns:mc="http://schemas.openxmlformats.org/markup-compatibility/2006">
              <mc:Choice xmlns:v="urn:schemas-microsoft-com:vml" Requires="v">
                <p:oleObj spid="_x0000_s26639" r:id="rId3" imgW="2903114" imgH="426751" progId="Equation.DSMT4">
                  <p:embed/>
                </p:oleObj>
              </mc:Choice>
              <mc:Fallback>
                <p:oleObj r:id="rId3" imgW="2903114" imgH="426751"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762000"/>
                        <a:ext cx="5715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6627" name="Group 3">
            <a:extLst>
              <a:ext uri="{FF2B5EF4-FFF2-40B4-BE49-F238E27FC236}">
                <a16:creationId xmlns:a16="http://schemas.microsoft.com/office/drawing/2014/main" id="{306AD87D-3F81-4110-8BF3-252D44487FF3}"/>
              </a:ext>
            </a:extLst>
          </p:cNvPr>
          <p:cNvGrpSpPr>
            <a:grpSpLocks/>
          </p:cNvGrpSpPr>
          <p:nvPr/>
        </p:nvGrpSpPr>
        <p:grpSpPr bwMode="auto">
          <a:xfrm>
            <a:off x="990600" y="2743200"/>
            <a:ext cx="7620000" cy="3124200"/>
            <a:chOff x="624" y="1210"/>
            <a:chExt cx="4800" cy="1983"/>
          </a:xfrm>
        </p:grpSpPr>
        <p:graphicFrame>
          <p:nvGraphicFramePr>
            <p:cNvPr id="26628" name="Object 4">
              <a:extLst>
                <a:ext uri="{FF2B5EF4-FFF2-40B4-BE49-F238E27FC236}">
                  <a16:creationId xmlns:a16="http://schemas.microsoft.com/office/drawing/2014/main" id="{BB3F3C88-9795-4C5E-89F8-305DBFD16F1E}"/>
                </a:ext>
              </a:extLst>
            </p:cNvPr>
            <p:cNvGraphicFramePr>
              <a:graphicFrameLocks noChangeAspect="1"/>
            </p:cNvGraphicFramePr>
            <p:nvPr/>
          </p:nvGraphicFramePr>
          <p:xfrm>
            <a:off x="624" y="1210"/>
            <a:ext cx="4800" cy="1983"/>
          </p:xfrm>
          <a:graphic>
            <a:graphicData uri="http://schemas.openxmlformats.org/presentationml/2006/ole">
              <mc:AlternateContent xmlns:mc="http://schemas.openxmlformats.org/markup-compatibility/2006">
                <mc:Choice xmlns:v="urn:schemas-microsoft-com:vml" Requires="v">
                  <p:oleObj spid="_x0000_s26640" r:id="rId5" imgW="4563112" imgH="2095793" progId="Paint.Picture">
                    <p:embed/>
                  </p:oleObj>
                </mc:Choice>
                <mc:Fallback>
                  <p:oleObj r:id="rId5" imgW="4563112" imgH="2095793"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1210"/>
                          <a:ext cx="4800" cy="1983"/>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29" name="Line 5">
              <a:extLst>
                <a:ext uri="{FF2B5EF4-FFF2-40B4-BE49-F238E27FC236}">
                  <a16:creationId xmlns:a16="http://schemas.microsoft.com/office/drawing/2014/main" id="{8B026B27-1E84-45F0-BC17-F8E8D6FE9181}"/>
                </a:ext>
              </a:extLst>
            </p:cNvPr>
            <p:cNvSpPr>
              <a:spLocks noChangeShapeType="1"/>
            </p:cNvSpPr>
            <p:nvPr/>
          </p:nvSpPr>
          <p:spPr bwMode="auto">
            <a:xfrm flipV="1">
              <a:off x="4830" y="1657"/>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0" name="Line 6">
              <a:extLst>
                <a:ext uri="{FF2B5EF4-FFF2-40B4-BE49-F238E27FC236}">
                  <a16:creationId xmlns:a16="http://schemas.microsoft.com/office/drawing/2014/main" id="{8818A7D2-AD2D-4188-A67B-D5F47D9E0D77}"/>
                </a:ext>
              </a:extLst>
            </p:cNvPr>
            <p:cNvSpPr>
              <a:spLocks noChangeShapeType="1"/>
            </p:cNvSpPr>
            <p:nvPr/>
          </p:nvSpPr>
          <p:spPr bwMode="auto">
            <a:xfrm>
              <a:off x="2928" y="1657"/>
              <a:ext cx="19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1" name="Line 7">
              <a:extLst>
                <a:ext uri="{FF2B5EF4-FFF2-40B4-BE49-F238E27FC236}">
                  <a16:creationId xmlns:a16="http://schemas.microsoft.com/office/drawing/2014/main" id="{FAF0969E-4870-478F-A52B-B3F3CB8B65FB}"/>
                </a:ext>
              </a:extLst>
            </p:cNvPr>
            <p:cNvSpPr>
              <a:spLocks noChangeShapeType="1"/>
            </p:cNvSpPr>
            <p:nvPr/>
          </p:nvSpPr>
          <p:spPr bwMode="auto">
            <a:xfrm>
              <a:off x="978" y="2761"/>
              <a:ext cx="19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2" name="Line 8">
              <a:extLst>
                <a:ext uri="{FF2B5EF4-FFF2-40B4-BE49-F238E27FC236}">
                  <a16:creationId xmlns:a16="http://schemas.microsoft.com/office/drawing/2014/main" id="{A7AD1885-0690-4148-BB6E-BF67C7A1D498}"/>
                </a:ext>
              </a:extLst>
            </p:cNvPr>
            <p:cNvSpPr>
              <a:spLocks noChangeShapeType="1"/>
            </p:cNvSpPr>
            <p:nvPr/>
          </p:nvSpPr>
          <p:spPr bwMode="auto">
            <a:xfrm flipV="1">
              <a:off x="996" y="2203"/>
              <a:ext cx="0" cy="528"/>
            </a:xfrm>
            <a:prstGeom prst="line">
              <a:avLst/>
            </a:prstGeom>
            <a:noFill/>
            <a:ln w="1905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a:extLst>
              <a:ext uri="{FF2B5EF4-FFF2-40B4-BE49-F238E27FC236}">
                <a16:creationId xmlns:a16="http://schemas.microsoft.com/office/drawing/2014/main" id="{FD539332-0797-4CF9-A41B-BFDB95FD1692}"/>
              </a:ext>
            </a:extLst>
          </p:cNvPr>
          <p:cNvGraphicFramePr>
            <a:graphicFrameLocks noChangeAspect="1"/>
          </p:cNvGraphicFramePr>
          <p:nvPr/>
        </p:nvGraphicFramePr>
        <p:xfrm>
          <a:off x="762000" y="609600"/>
          <a:ext cx="7620000" cy="1063625"/>
        </p:xfrm>
        <a:graphic>
          <a:graphicData uri="http://schemas.openxmlformats.org/presentationml/2006/ole">
            <mc:AlternateContent xmlns:mc="http://schemas.openxmlformats.org/markup-compatibility/2006">
              <mc:Choice xmlns:v="urn:schemas-microsoft-com:vml" Requires="v">
                <p:oleObj spid="_x0000_s27663" r:id="rId4" imgW="3665255" imgH="426751" progId="Equation.DSMT4">
                  <p:embed/>
                </p:oleObj>
              </mc:Choice>
              <mc:Fallback>
                <p:oleObj r:id="rId4" imgW="3665255" imgH="426751"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609600"/>
                        <a:ext cx="76200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7651" name="Group 3">
            <a:extLst>
              <a:ext uri="{FF2B5EF4-FFF2-40B4-BE49-F238E27FC236}">
                <a16:creationId xmlns:a16="http://schemas.microsoft.com/office/drawing/2014/main" id="{F4ABFA98-B7EA-4078-B919-DE75F8C14B28}"/>
              </a:ext>
            </a:extLst>
          </p:cNvPr>
          <p:cNvGrpSpPr>
            <a:grpSpLocks/>
          </p:cNvGrpSpPr>
          <p:nvPr/>
        </p:nvGrpSpPr>
        <p:grpSpPr bwMode="auto">
          <a:xfrm>
            <a:off x="914400" y="2362200"/>
            <a:ext cx="7618413" cy="3124200"/>
            <a:chOff x="576" y="1412"/>
            <a:chExt cx="4848" cy="1804"/>
          </a:xfrm>
        </p:grpSpPr>
        <p:graphicFrame>
          <p:nvGraphicFramePr>
            <p:cNvPr id="27652" name="Object 4">
              <a:extLst>
                <a:ext uri="{FF2B5EF4-FFF2-40B4-BE49-F238E27FC236}">
                  <a16:creationId xmlns:a16="http://schemas.microsoft.com/office/drawing/2014/main" id="{471FA06D-2135-4DCA-9EAE-87FEEC9EE414}"/>
                </a:ext>
              </a:extLst>
            </p:cNvPr>
            <p:cNvGraphicFramePr>
              <a:graphicFrameLocks noChangeAspect="1"/>
            </p:cNvGraphicFramePr>
            <p:nvPr/>
          </p:nvGraphicFramePr>
          <p:xfrm>
            <a:off x="576" y="1412"/>
            <a:ext cx="4848" cy="1804"/>
          </p:xfrm>
          <a:graphic>
            <a:graphicData uri="http://schemas.openxmlformats.org/presentationml/2006/ole">
              <mc:AlternateContent xmlns:mc="http://schemas.openxmlformats.org/markup-compatibility/2006">
                <mc:Choice xmlns:v="urn:schemas-microsoft-com:vml" Requires="v">
                  <p:oleObj spid="_x0000_s27664" r:id="rId6" imgW="4323810" imgH="2048161" progId="Paint.Picture">
                    <p:embed/>
                  </p:oleObj>
                </mc:Choice>
                <mc:Fallback>
                  <p:oleObj r:id="rId6" imgW="4323810" imgH="2048161" progId="Paint.Picture">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 y="1412"/>
                          <a:ext cx="4848" cy="1804"/>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Line 5">
              <a:extLst>
                <a:ext uri="{FF2B5EF4-FFF2-40B4-BE49-F238E27FC236}">
                  <a16:creationId xmlns:a16="http://schemas.microsoft.com/office/drawing/2014/main" id="{4B7426B0-8F47-4ED0-A100-7D6B902EB744}"/>
                </a:ext>
              </a:extLst>
            </p:cNvPr>
            <p:cNvSpPr>
              <a:spLocks noChangeShapeType="1"/>
            </p:cNvSpPr>
            <p:nvPr/>
          </p:nvSpPr>
          <p:spPr bwMode="auto">
            <a:xfrm flipV="1">
              <a:off x="4944" y="1832"/>
              <a:ext cx="0" cy="528"/>
            </a:xfrm>
            <a:prstGeom prst="line">
              <a:avLst/>
            </a:prstGeom>
            <a:noFill/>
            <a:ln w="254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4" name="Line 6">
              <a:extLst>
                <a:ext uri="{FF2B5EF4-FFF2-40B4-BE49-F238E27FC236}">
                  <a16:creationId xmlns:a16="http://schemas.microsoft.com/office/drawing/2014/main" id="{C3E96FB8-A106-487C-9AFA-100B48A6ED18}"/>
                </a:ext>
              </a:extLst>
            </p:cNvPr>
            <p:cNvSpPr>
              <a:spLocks noChangeShapeType="1"/>
            </p:cNvSpPr>
            <p:nvPr/>
          </p:nvSpPr>
          <p:spPr bwMode="auto">
            <a:xfrm>
              <a:off x="2928" y="1844"/>
              <a:ext cx="201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5" name="Line 7">
              <a:extLst>
                <a:ext uri="{FF2B5EF4-FFF2-40B4-BE49-F238E27FC236}">
                  <a16:creationId xmlns:a16="http://schemas.microsoft.com/office/drawing/2014/main" id="{327EC4B9-4D57-4AE5-BDAF-9DEE5F6A07AE}"/>
                </a:ext>
              </a:extLst>
            </p:cNvPr>
            <p:cNvSpPr>
              <a:spLocks noChangeShapeType="1"/>
            </p:cNvSpPr>
            <p:nvPr/>
          </p:nvSpPr>
          <p:spPr bwMode="auto">
            <a:xfrm>
              <a:off x="894" y="2870"/>
              <a:ext cx="201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6" name="Line 8">
              <a:extLst>
                <a:ext uri="{FF2B5EF4-FFF2-40B4-BE49-F238E27FC236}">
                  <a16:creationId xmlns:a16="http://schemas.microsoft.com/office/drawing/2014/main" id="{23E82DF5-3649-4FC4-AB25-51D000ADB504}"/>
                </a:ext>
              </a:extLst>
            </p:cNvPr>
            <p:cNvSpPr>
              <a:spLocks noChangeShapeType="1"/>
            </p:cNvSpPr>
            <p:nvPr/>
          </p:nvSpPr>
          <p:spPr bwMode="auto">
            <a:xfrm flipV="1">
              <a:off x="882" y="2342"/>
              <a:ext cx="0" cy="528"/>
            </a:xfrm>
            <a:prstGeom prst="line">
              <a:avLst/>
            </a:prstGeom>
            <a:noFill/>
            <a:ln w="254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Garamond" panose="02020404030301010803"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TotalTime>
  <Pages>0</Pages>
  <Words>2258</Words>
  <Characters>0</Characters>
  <Application>Microsoft Office PowerPoint</Application>
  <DocSecurity>0</DocSecurity>
  <PresentationFormat>全屏显示(4:3)</PresentationFormat>
  <Lines>0</Lines>
  <Paragraphs>257</Paragraphs>
  <Slides>60</Slides>
  <Notes>23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60</vt:i4>
      </vt:variant>
    </vt:vector>
  </HeadingPairs>
  <TitlesOfParts>
    <vt:vector size="74" baseType="lpstr">
      <vt:lpstr>楷体_GB2312</vt:lpstr>
      <vt:lpstr>宋体</vt:lpstr>
      <vt:lpstr>微软雅黑</vt:lpstr>
      <vt:lpstr>Arial</vt:lpstr>
      <vt:lpstr>Calibri</vt:lpstr>
      <vt:lpstr>Comic Sans MS</vt:lpstr>
      <vt:lpstr>Garamond</vt:lpstr>
      <vt:lpstr>Times New Roman</vt:lpstr>
      <vt:lpstr>Wingdings</vt:lpstr>
      <vt:lpstr>默认设计模板</vt:lpstr>
      <vt:lpstr>Equation.3</vt:lpstr>
      <vt:lpstr>Equation.DSMT4</vt:lpstr>
      <vt:lpstr>Bitmap Image</vt:lpstr>
      <vt:lpstr>MSPhotoEd.3</vt:lpstr>
      <vt:lpstr>傅里叶级数和傅里叶变换</vt:lpstr>
      <vt:lpstr>内容</vt:lpstr>
      <vt:lpstr>信号的频域分解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一点历史</vt:lpstr>
      <vt:lpstr>一点历史</vt:lpstr>
      <vt:lpstr>一点历史</vt:lpstr>
      <vt:lpstr>PowerPoint 演示文稿</vt:lpstr>
      <vt:lpstr>PowerPoint 演示文稿</vt:lpstr>
      <vt:lpstr>PowerPoint 演示文稿</vt:lpstr>
      <vt:lpstr>PowerPoint 演示文稿</vt:lpstr>
      <vt:lpstr>傅里叶、傅利叶、傅立叶 Fourier</vt:lpstr>
      <vt:lpstr>傅里叶级数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一点历史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傅立叶的两个最主要的贡献——</vt:lpstr>
      <vt:lpstr>PowerPoint 演示文稿</vt:lpstr>
      <vt:lpstr>内容</vt:lpstr>
      <vt:lpstr>PowerPoint 演示文稿</vt:lpstr>
      <vt:lpstr>Ernst Karl Abbe （1874）—Porter（1906） spatial filter experiment</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傅里叶变换</dc:title>
  <dc:subject/>
  <dc:creator>User</dc:creator>
  <cp:keywords/>
  <dc:description/>
  <cp:lastModifiedBy>Zhengang Zhao</cp:lastModifiedBy>
  <cp:revision>231</cp:revision>
  <cp:lastPrinted>2011-10-12T13:26:42Z</cp:lastPrinted>
  <dcterms:created xsi:type="dcterms:W3CDTF">2006-04-25T04:41:47Z</dcterms:created>
  <dcterms:modified xsi:type="dcterms:W3CDTF">2019-03-04T19:27:24Z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